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15.xml" ContentType="application/vnd.openxmlformats-officedocument.presentationml.tags+xml"/>
  <Override PartName="/ppt/tags/tag16.xml" ContentType="application/vnd.openxmlformats-officedocument.presentationml.tags+xml"/>
  <Override PartName="/ppt/notesSlides/notesSlide1.xml" ContentType="application/vnd.openxmlformats-officedocument.presentationml.notesSlide+xml"/>
  <Override PartName="/ppt/charts/chart1.xml" ContentType="application/vnd.openxmlformats-officedocument.drawingml.chart+xml"/>
  <Override PartName="/ppt/tags/tag17.xml" ContentType="application/vnd.openxmlformats-officedocument.presentationml.tags+xml"/>
  <Override PartName="/ppt/tags/tag18.xml" ContentType="application/vnd.openxmlformats-officedocument.presentationml.tags+xml"/>
  <Override PartName="/ppt/notesSlides/notesSlide2.xml" ContentType="application/vnd.openxmlformats-officedocument.presentationml.notesSlide+xml"/>
  <Override PartName="/ppt/charts/chart2.xml" ContentType="application/vnd.openxmlformats-officedocument.drawingml.chart+xml"/>
  <Override PartName="/ppt/tags/tag19.xml" ContentType="application/vnd.openxmlformats-officedocument.presentationml.tags+xml"/>
  <Override PartName="/ppt/tags/tag20.xml" ContentType="application/vnd.openxmlformats-officedocument.presentationml.tags+xml"/>
  <Override PartName="/ppt/notesSlides/notesSlide3.xml" ContentType="application/vnd.openxmlformats-officedocument.presentationml.notesSlide+xml"/>
  <Override PartName="/ppt/charts/chart3.xml" ContentType="application/vnd.openxmlformats-officedocument.drawingml.chart+xml"/>
  <Override PartName="/ppt/tags/tag21.xml" ContentType="application/vnd.openxmlformats-officedocument.presentationml.tags+xml"/>
  <Override PartName="/ppt/tags/tag22.xml" ContentType="application/vnd.openxmlformats-officedocument.presentationml.tags+xml"/>
  <Override PartName="/ppt/notesSlides/notesSlide4.xml" ContentType="application/vnd.openxmlformats-officedocument.presentationml.notesSlide+xml"/>
  <Override PartName="/ppt/charts/chart4.xml" ContentType="application/vnd.openxmlformats-officedocument.drawingml.chart+xml"/>
  <Override PartName="/ppt/tags/tag23.xml" ContentType="application/vnd.openxmlformats-officedocument.presentationml.tags+xml"/>
  <Override PartName="/ppt/tags/tag24.xml" ContentType="application/vnd.openxmlformats-officedocument.presentationml.tags+xml"/>
  <Override PartName="/ppt/notesSlides/notesSlide5.xml" ContentType="application/vnd.openxmlformats-officedocument.presentationml.notesSlide+xml"/>
  <Override PartName="/ppt/charts/chart5.xml" ContentType="application/vnd.openxmlformats-officedocument.drawingml.chart+xml"/>
  <Override PartName="/ppt/tags/tag25.xml" ContentType="application/vnd.openxmlformats-officedocument.presentationml.tags+xml"/>
  <Override PartName="/ppt/tags/tag26.xml" ContentType="application/vnd.openxmlformats-officedocument.presentationml.tags+xml"/>
  <Override PartName="/ppt/notesSlides/notesSlide6.xml" ContentType="application/vnd.openxmlformats-officedocument.presentationml.notesSlide+xml"/>
  <Override PartName="/ppt/charts/chart6.xml" ContentType="application/vnd.openxmlformats-officedocument.drawingml.chart+xml"/>
  <Override PartName="/ppt/tags/tag27.xml" ContentType="application/vnd.openxmlformats-officedocument.presentationml.tags+xml"/>
  <Override PartName="/ppt/tags/tag28.xml" ContentType="application/vnd.openxmlformats-officedocument.presentationml.tags+xml"/>
  <Override PartName="/ppt/notesSlides/notesSlide7.xml" ContentType="application/vnd.openxmlformats-officedocument.presentationml.notesSlide+xml"/>
  <Override PartName="/ppt/charts/chart7.xml" ContentType="application/vnd.openxmlformats-officedocument.drawingml.chart+xml"/>
  <Override PartName="/ppt/tags/tag29.xml" ContentType="application/vnd.openxmlformats-officedocument.presentationml.tags+xml"/>
  <Override PartName="/ppt/tags/tag30.xml" ContentType="application/vnd.openxmlformats-officedocument.presentationml.tags+xml"/>
  <Override PartName="/ppt/notesSlides/notesSlide8.xml" ContentType="application/vnd.openxmlformats-officedocument.presentationml.notesSlide+xml"/>
  <Override PartName="/ppt/charts/chart8.xml" ContentType="application/vnd.openxmlformats-officedocument.drawingml.chart+xml"/>
  <Override PartName="/ppt/tags/tag31.xml" ContentType="application/vnd.openxmlformats-officedocument.presentationml.tags+xml"/>
  <Override PartName="/ppt/tags/tag32.xml" ContentType="application/vnd.openxmlformats-officedocument.presentationml.tags+xml"/>
  <Override PartName="/ppt/notesSlides/notesSlide9.xml" ContentType="application/vnd.openxmlformats-officedocument.presentationml.notesSlide+xml"/>
  <Override PartName="/ppt/charts/chart9.xml" ContentType="application/vnd.openxmlformats-officedocument.drawingml.chart+xml"/>
  <Override PartName="/ppt/tags/tag33.xml" ContentType="application/vnd.openxmlformats-officedocument.presentationml.tags+xml"/>
  <Override PartName="/ppt/tags/tag34.xml" ContentType="application/vnd.openxmlformats-officedocument.presentationml.tags+xml"/>
  <Override PartName="/ppt/notesSlides/notesSlide10.xml" ContentType="application/vnd.openxmlformats-officedocument.presentationml.notesSlide+xml"/>
  <Override PartName="/ppt/charts/chart10.xml" ContentType="application/vnd.openxmlformats-officedocument.drawingml.chart+xml"/>
  <Override PartName="/ppt/tags/tag35.xml" ContentType="application/vnd.openxmlformats-officedocument.presentationml.tags+xml"/>
  <Override PartName="/ppt/tags/tag36.xml" ContentType="application/vnd.openxmlformats-officedocument.presentationml.tags+xml"/>
  <Override PartName="/ppt/notesSlides/notesSlide11.xml" ContentType="application/vnd.openxmlformats-officedocument.presentationml.notesSlide+xml"/>
  <Override PartName="/ppt/charts/chart1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521" r:id="rId2"/>
    <p:sldId id="511" r:id="rId3"/>
    <p:sldId id="505" r:id="rId4"/>
    <p:sldId id="481" r:id="rId5"/>
    <p:sldId id="483" r:id="rId6"/>
    <p:sldId id="474" r:id="rId7"/>
    <p:sldId id="466" r:id="rId8"/>
    <p:sldId id="442" r:id="rId9"/>
    <p:sldId id="527" r:id="rId10"/>
    <p:sldId id="440" r:id="rId11"/>
    <p:sldId id="453" r:id="rId12"/>
  </p:sldIdLst>
  <p:sldSz cx="12192000" cy="9144000"/>
  <p:notesSz cx="7099300" cy="10234613"/>
  <p:custDataLst>
    <p:tags r:id="rId15"/>
  </p:custDataLst>
  <p:defaultTextStyle>
    <a:defPPr>
      <a:defRPr lang="de-DE"/>
    </a:defPPr>
    <a:lvl1pPr algn="l" defTabSz="457200"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33" userDrawn="1">
          <p15:clr>
            <a:srgbClr val="A4A3A4"/>
          </p15:clr>
        </p15:guide>
        <p15:guide id="2" orient="horz" pos="4163" userDrawn="1">
          <p15:clr>
            <a:srgbClr val="A4A3A4"/>
          </p15:clr>
        </p15:guide>
        <p15:guide id="3" orient="horz" pos="2880" userDrawn="1">
          <p15:clr>
            <a:srgbClr val="A4A3A4"/>
          </p15:clr>
        </p15:guide>
        <p15:guide id="4" orient="horz" pos="68" userDrawn="1">
          <p15:clr>
            <a:srgbClr val="A4A3A4"/>
          </p15:clr>
        </p15:guide>
        <p15:guide id="5" orient="horz" pos="528" userDrawn="1">
          <p15:clr>
            <a:srgbClr val="A4A3A4"/>
          </p15:clr>
        </p15:guide>
        <p15:guide id="6"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lmts, Jan-Hauke" initials="HJ" lastIdx="1" clrIdx="0">
    <p:extLst>
      <p:ext uri="{19B8F6BF-5375-455C-9EA6-DF929625EA0E}">
        <p15:presenceInfo xmlns:p15="http://schemas.microsoft.com/office/powerpoint/2012/main" userId="S-1-5-21-2759242923-2933475764-2502538701-53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89" autoAdjust="0"/>
    <p:restoredTop sz="91427" autoAdjust="0"/>
  </p:normalViewPr>
  <p:slideViewPr>
    <p:cSldViewPr snapToGrid="0" snapToObjects="1">
      <p:cViewPr varScale="1">
        <p:scale>
          <a:sx n="80" d="100"/>
          <a:sy n="80" d="100"/>
        </p:scale>
        <p:origin x="1872" y="150"/>
      </p:cViewPr>
      <p:guideLst>
        <p:guide orient="horz" pos="3133"/>
        <p:guide orient="horz" pos="4163"/>
        <p:guide orient="horz" pos="2880"/>
        <p:guide orient="horz" pos="68"/>
        <p:guide orient="horz" pos="528"/>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Arbeitsblat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Arbeitsblat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Arbeitsblatt1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Arbeitsblat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Arbeitsblat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Arbeitsblat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Arbeitsblat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Arbeitsblat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Arbeitsblat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Arbeitsblat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Arbeitsblat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 xmlns:a16="http://schemas.microsoft.com/office/drawing/2014/main" id="{C6796232-9E7B-4809-8AF8-0417F821240F}"/>
              </a:ext>
            </a:extLst>
          </p:cNvPr>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482600">
              <a:defRPr sz="1300">
                <a:latin typeface="Calibri" pitchFamily="34" charset="0"/>
              </a:defRPr>
            </a:lvl1pPr>
          </a:lstStyle>
          <a:p>
            <a:pPr>
              <a:defRPr/>
            </a:pPr>
            <a:endParaRPr lang="de-DE"/>
          </a:p>
        </p:txBody>
      </p:sp>
      <p:sp>
        <p:nvSpPr>
          <p:cNvPr id="14339" name="Rectangle 3">
            <a:extLst>
              <a:ext uri="{FF2B5EF4-FFF2-40B4-BE49-F238E27FC236}">
                <a16:creationId xmlns="" xmlns:a16="http://schemas.microsoft.com/office/drawing/2014/main" id="{E5B11465-52B7-4244-9608-BEAA388AA49E}"/>
              </a:ext>
            </a:extLst>
          </p:cNvPr>
          <p:cNvSpPr>
            <a:spLocks noGrp="1" noChangeArrowheads="1"/>
          </p:cNvSpPr>
          <p:nvPr>
            <p:ph type="dt" sz="quarter"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482600">
              <a:defRPr sz="1300">
                <a:latin typeface="Calibri" pitchFamily="34" charset="0"/>
              </a:defRPr>
            </a:lvl1pPr>
          </a:lstStyle>
          <a:p>
            <a:pPr>
              <a:defRPr/>
            </a:pPr>
            <a:fld id="{11FE7881-EFEA-4739-9DCA-A9AFF460858E}" type="datetimeFigureOut">
              <a:rPr lang="de-DE"/>
              <a:pPr>
                <a:defRPr/>
              </a:pPr>
              <a:t>30.10.2020</a:t>
            </a:fld>
            <a:endParaRPr lang="de-DE"/>
          </a:p>
        </p:txBody>
      </p:sp>
      <p:sp>
        <p:nvSpPr>
          <p:cNvPr id="14340" name="Rectangle 4">
            <a:extLst>
              <a:ext uri="{FF2B5EF4-FFF2-40B4-BE49-F238E27FC236}">
                <a16:creationId xmlns="" xmlns:a16="http://schemas.microsoft.com/office/drawing/2014/main" id="{D80481F2-9A02-4568-A6C0-27770C413B70}"/>
              </a:ext>
            </a:extLst>
          </p:cNvPr>
          <p:cNvSpPr>
            <a:spLocks noGrp="1" noChangeArrowheads="1"/>
          </p:cNvSpPr>
          <p:nvPr>
            <p:ph type="ftr" sz="quarter" idx="2"/>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482600">
              <a:defRPr sz="1300">
                <a:latin typeface="Calibri" pitchFamily="34" charset="0"/>
              </a:defRPr>
            </a:lvl1pPr>
          </a:lstStyle>
          <a:p>
            <a:pPr>
              <a:defRPr/>
            </a:pPr>
            <a:endParaRPr lang="de-DE"/>
          </a:p>
        </p:txBody>
      </p:sp>
      <p:sp>
        <p:nvSpPr>
          <p:cNvPr id="14341" name="Rectangle 5">
            <a:extLst>
              <a:ext uri="{FF2B5EF4-FFF2-40B4-BE49-F238E27FC236}">
                <a16:creationId xmlns="" xmlns:a16="http://schemas.microsoft.com/office/drawing/2014/main" id="{44237758-08CF-427B-920F-DA1D4F360DC3}"/>
              </a:ext>
            </a:extLst>
          </p:cNvPr>
          <p:cNvSpPr>
            <a:spLocks noGrp="1" noChangeArrowheads="1"/>
          </p:cNvSpPr>
          <p:nvPr>
            <p:ph type="sldNum" sz="quarter" idx="3"/>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482600">
              <a:defRPr sz="1300">
                <a:latin typeface="Calibri" panose="020F0502020204030204" pitchFamily="34" charset="0"/>
              </a:defRPr>
            </a:lvl1pPr>
          </a:lstStyle>
          <a:p>
            <a:fld id="{44406D8E-6331-4797-ACFA-5655462637C3}" type="slidenum">
              <a:rPr lang="de-DE" altLang="de-DE"/>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 xmlns:a16="http://schemas.microsoft.com/office/drawing/2014/main" id="{53669C96-E834-46C1-AEA0-516DE7E490BB}"/>
              </a:ext>
            </a:extLst>
          </p:cNvPr>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atin typeface="Arial" charset="0"/>
              </a:defRPr>
            </a:lvl1pPr>
          </a:lstStyle>
          <a:p>
            <a:pPr>
              <a:defRPr/>
            </a:pPr>
            <a:endParaRPr lang="de-DE"/>
          </a:p>
        </p:txBody>
      </p:sp>
      <p:sp>
        <p:nvSpPr>
          <p:cNvPr id="3" name="Datumsplatzhalter 2">
            <a:extLst>
              <a:ext uri="{FF2B5EF4-FFF2-40B4-BE49-F238E27FC236}">
                <a16:creationId xmlns="" xmlns:a16="http://schemas.microsoft.com/office/drawing/2014/main" id="{5CC85B6B-8B61-47CB-BCB3-7372B8746C3E}"/>
              </a:ext>
            </a:extLst>
          </p:cNvPr>
          <p:cNvSpPr>
            <a:spLocks noGrp="1"/>
          </p:cNvSpPr>
          <p:nvPr>
            <p:ph type="dt" idx="1"/>
          </p:nvPr>
        </p:nvSpPr>
        <p:spPr>
          <a:xfrm>
            <a:off x="4021138" y="0"/>
            <a:ext cx="3076575" cy="511175"/>
          </a:xfrm>
          <a:prstGeom prst="rect">
            <a:avLst/>
          </a:prstGeom>
        </p:spPr>
        <p:txBody>
          <a:bodyPr vert="horz" lIns="91440" tIns="45720" rIns="91440" bIns="45720" rtlCol="0"/>
          <a:lstStyle>
            <a:lvl1pPr algn="r">
              <a:defRPr sz="1200">
                <a:latin typeface="Arial" charset="0"/>
              </a:defRPr>
            </a:lvl1pPr>
          </a:lstStyle>
          <a:p>
            <a:pPr>
              <a:defRPr/>
            </a:pPr>
            <a:fld id="{1EE7D90D-5E91-4D63-AD73-0F1B240C5B82}" type="datetimeFigureOut">
              <a:rPr lang="de-DE"/>
              <a:pPr>
                <a:defRPr/>
              </a:pPr>
              <a:t>30.10.2020</a:t>
            </a:fld>
            <a:endParaRPr lang="de-DE"/>
          </a:p>
        </p:txBody>
      </p:sp>
      <p:sp>
        <p:nvSpPr>
          <p:cNvPr id="4" name="Folienbildplatzhalter 3">
            <a:extLst>
              <a:ext uri="{FF2B5EF4-FFF2-40B4-BE49-F238E27FC236}">
                <a16:creationId xmlns="" xmlns:a16="http://schemas.microsoft.com/office/drawing/2014/main" id="{9E6CD8EA-A76E-4859-B44E-98068A1CEE85}"/>
              </a:ext>
            </a:extLst>
          </p:cNvPr>
          <p:cNvSpPr>
            <a:spLocks noGrp="1" noRot="1" noChangeAspect="1"/>
          </p:cNvSpPr>
          <p:nvPr>
            <p:ph type="sldImg" idx="2"/>
          </p:nvPr>
        </p:nvSpPr>
        <p:spPr>
          <a:xfrm>
            <a:off x="990600" y="768350"/>
            <a:ext cx="5118100" cy="3838575"/>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a:extLst>
              <a:ext uri="{FF2B5EF4-FFF2-40B4-BE49-F238E27FC236}">
                <a16:creationId xmlns="" xmlns:a16="http://schemas.microsoft.com/office/drawing/2014/main" id="{F5922688-7865-49F0-B076-D2D51F003E12}"/>
              </a:ext>
            </a:extLst>
          </p:cNvPr>
          <p:cNvSpPr>
            <a:spLocks noGrp="1"/>
          </p:cNvSpPr>
          <p:nvPr>
            <p:ph type="body" sz="quarter" idx="3"/>
          </p:nvPr>
        </p:nvSpPr>
        <p:spPr>
          <a:xfrm>
            <a:off x="711200" y="4862513"/>
            <a:ext cx="5676900" cy="4603750"/>
          </a:xfrm>
          <a:prstGeom prst="rect">
            <a:avLst/>
          </a:prstGeom>
        </p:spPr>
        <p:txBody>
          <a:bodyPr vert="horz" lIns="91440" tIns="45720" rIns="91440" bIns="45720"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a:extLst>
              <a:ext uri="{FF2B5EF4-FFF2-40B4-BE49-F238E27FC236}">
                <a16:creationId xmlns="" xmlns:a16="http://schemas.microsoft.com/office/drawing/2014/main" id="{D8C3092D-53DF-4824-9E35-ECD8AEF44F74}"/>
              </a:ext>
            </a:extLst>
          </p:cNvPr>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a:defRPr sz="1200">
                <a:latin typeface="Arial" charset="0"/>
              </a:defRPr>
            </a:lvl1pPr>
          </a:lstStyle>
          <a:p>
            <a:pPr>
              <a:defRPr/>
            </a:pPr>
            <a:endParaRPr lang="de-DE"/>
          </a:p>
        </p:txBody>
      </p:sp>
      <p:sp>
        <p:nvSpPr>
          <p:cNvPr id="7" name="Foliennummernplatzhalter 6">
            <a:extLst>
              <a:ext uri="{FF2B5EF4-FFF2-40B4-BE49-F238E27FC236}">
                <a16:creationId xmlns="" xmlns:a16="http://schemas.microsoft.com/office/drawing/2014/main" id="{9F6B80A2-9586-4F04-B72B-F3174ACAB184}"/>
              </a:ext>
            </a:extLst>
          </p:cNvPr>
          <p:cNvSpPr>
            <a:spLocks noGrp="1"/>
          </p:cNvSpPr>
          <p:nvPr>
            <p:ph type="sldNum" sz="quarter" idx="5"/>
          </p:nvPr>
        </p:nvSpPr>
        <p:spPr>
          <a:xfrm>
            <a:off x="4021138" y="9721850"/>
            <a:ext cx="3076575" cy="51117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E890BAB-82A4-43A7-9F40-77036472F6FB}" type="slidenum">
              <a:rPr lang="de-DE" altLang="de-DE"/>
              <a:pPr/>
              <a:t>‹Nr.›</a:t>
            </a:fld>
            <a:endParaRPr lang="de-DE" altLang="de-DE"/>
          </a:p>
        </p:txBody>
      </p:sp>
    </p:spTree>
    <p:extLst>
      <p:ext uri="{BB962C8B-B14F-4D97-AF65-F5344CB8AC3E}">
        <p14:creationId xmlns:p14="http://schemas.microsoft.com/office/powerpoint/2010/main" val="26869379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de.atlassian.com/agile/product-management/roadmaps"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s://www.gruenderszene.de/lexikon/begriffe/roadmap?interstitial"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chneider-dietram.de/wp-content/uploads/2013/12/produktprogrammanalyse.pdf"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rossmanith.com/qm-blog/prozesslandkarte-einfach-mit-roxtra-erstellen/"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www.business-wissen.de/hb/prozesslandkarten-erstellen/"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1</a:t>
            </a:fld>
            <a:endParaRPr lang="de-DE" altLang="de-DE" dirty="0"/>
          </a:p>
        </p:txBody>
      </p:sp>
    </p:spTree>
    <p:extLst>
      <p:ext uri="{BB962C8B-B14F-4D97-AF65-F5344CB8AC3E}">
        <p14:creationId xmlns:p14="http://schemas.microsoft.com/office/powerpoint/2010/main" val="13644880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r>
              <a:rPr lang="de-DE" dirty="0">
                <a:hlinkClick r:id="rId3"/>
              </a:rPr>
              <a:t>https://de.atlassian.com/agile/product-management/roadmaps</a:t>
            </a:r>
            <a:endParaRPr lang="de-DE" dirty="0"/>
          </a:p>
          <a:p>
            <a:r>
              <a:rPr lang="de-DE" dirty="0">
                <a:hlinkClick r:id="rId4"/>
              </a:rPr>
              <a:t>https://www.gruenderszene.de/lexikon/begriffe/roadmap?interstitial</a:t>
            </a:r>
            <a:endParaRPr lang="de-DE" dirty="0"/>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10</a:t>
            </a:fld>
            <a:endParaRPr lang="de-DE" altLang="de-DE"/>
          </a:p>
        </p:txBody>
      </p:sp>
    </p:spTree>
    <p:extLst>
      <p:ext uri="{BB962C8B-B14F-4D97-AF65-F5344CB8AC3E}">
        <p14:creationId xmlns:p14="http://schemas.microsoft.com/office/powerpoint/2010/main" val="2694772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pPr eaLnBrk="1" hangingPunct="1">
              <a:spcBef>
                <a:spcPct val="0"/>
              </a:spcBef>
            </a:pPr>
            <a:r>
              <a:rPr lang="de-DE" altLang="de-DE" dirty="0"/>
              <a:t>http://i-serviceblog.com/2013/12/03/konnen-systeme-wie-bspw-microsoft-sharepoint-wikis-lotus-notes-eine-professionelle-wissensdatenbank-im-service-center-ersetzen/</a:t>
            </a:r>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11</a:t>
            </a:fld>
            <a:endParaRPr lang="de-DE" altLang="de-DE"/>
          </a:p>
        </p:txBody>
      </p:sp>
    </p:spTree>
    <p:extLst>
      <p:ext uri="{BB962C8B-B14F-4D97-AF65-F5344CB8AC3E}">
        <p14:creationId xmlns:p14="http://schemas.microsoft.com/office/powerpoint/2010/main" val="4250245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r>
              <a:rPr lang="de-DE" altLang="de-DE" dirty="0"/>
              <a:t>Quelle: Specht u.a. 2002, S. 220; Schuh und Klappert 2011, S. 326-327; Christensen 1997, S. 117 f.</a:t>
            </a:r>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2</a:t>
            </a:fld>
            <a:endParaRPr lang="de-DE" altLang="de-DE"/>
          </a:p>
        </p:txBody>
      </p:sp>
    </p:spTree>
    <p:extLst>
      <p:ext uri="{BB962C8B-B14F-4D97-AF65-F5344CB8AC3E}">
        <p14:creationId xmlns:p14="http://schemas.microsoft.com/office/powerpoint/2010/main" val="1858788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3</a:t>
            </a:fld>
            <a:endParaRPr lang="de-DE" altLang="de-DE"/>
          </a:p>
        </p:txBody>
      </p:sp>
    </p:spTree>
    <p:extLst>
      <p:ext uri="{BB962C8B-B14F-4D97-AF65-F5344CB8AC3E}">
        <p14:creationId xmlns:p14="http://schemas.microsoft.com/office/powerpoint/2010/main" val="565209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4</a:t>
            </a:fld>
            <a:endParaRPr lang="de-DE" altLang="de-DE"/>
          </a:p>
        </p:txBody>
      </p:sp>
    </p:spTree>
    <p:extLst>
      <p:ext uri="{BB962C8B-B14F-4D97-AF65-F5344CB8AC3E}">
        <p14:creationId xmlns:p14="http://schemas.microsoft.com/office/powerpoint/2010/main" val="38554666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5</a:t>
            </a:fld>
            <a:endParaRPr lang="de-DE" altLang="de-DE"/>
          </a:p>
        </p:txBody>
      </p:sp>
    </p:spTree>
    <p:extLst>
      <p:ext uri="{BB962C8B-B14F-4D97-AF65-F5344CB8AC3E}">
        <p14:creationId xmlns:p14="http://schemas.microsoft.com/office/powerpoint/2010/main" val="3929795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de-DE" altLang="de-DE" dirty="0"/>
              <a:t>(Quellen: Graf/Edelkraut 2014, S. 18ff., S. 80f., S. 155ff.</a:t>
            </a:r>
            <a:r>
              <a:rPr lang="de-DE" altLang="de-DE" dirty="0">
                <a:cs typeface="Arial" panose="020B0604020202020204" pitchFamily="34" charset="0"/>
              </a:rPr>
              <a:t>)</a:t>
            </a:r>
          </a:p>
          <a:p>
            <a:endParaRPr lang="de-DE" dirty="0"/>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6</a:t>
            </a:fld>
            <a:endParaRPr lang="de-DE" altLang="de-DE"/>
          </a:p>
        </p:txBody>
      </p:sp>
    </p:spTree>
    <p:extLst>
      <p:ext uri="{BB962C8B-B14F-4D97-AF65-F5344CB8AC3E}">
        <p14:creationId xmlns:p14="http://schemas.microsoft.com/office/powerpoint/2010/main" val="2833637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7</a:t>
            </a:fld>
            <a:endParaRPr lang="de-DE" altLang="de-DE"/>
          </a:p>
        </p:txBody>
      </p:sp>
    </p:spTree>
    <p:extLst>
      <p:ext uri="{BB962C8B-B14F-4D97-AF65-F5344CB8AC3E}">
        <p14:creationId xmlns:p14="http://schemas.microsoft.com/office/powerpoint/2010/main" val="3563889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r>
              <a:rPr lang="de-DE" dirty="0">
                <a:hlinkClick r:id="rId3"/>
              </a:rPr>
              <a:t>http://schneider-dietram.de/wp-content/uploads/2013/12/produktprogrammanalyse.pdf</a:t>
            </a:r>
            <a:endParaRPr lang="de-DE" dirty="0"/>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8</a:t>
            </a:fld>
            <a:endParaRPr lang="de-DE" altLang="de-DE"/>
          </a:p>
        </p:txBody>
      </p:sp>
    </p:spTree>
    <p:extLst>
      <p:ext uri="{BB962C8B-B14F-4D97-AF65-F5344CB8AC3E}">
        <p14:creationId xmlns:p14="http://schemas.microsoft.com/office/powerpoint/2010/main" val="2806139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r>
              <a:rPr lang="de-DE" dirty="0">
                <a:hlinkClick r:id="rId3"/>
              </a:rPr>
              <a:t>https://www.rossmanith.com/qm-blog/prozesslandkarte-einfach-mit-roxtra-erstellen/</a:t>
            </a:r>
            <a:endParaRPr lang="de-DE" dirty="0"/>
          </a:p>
          <a:p>
            <a:r>
              <a:rPr lang="de-DE" dirty="0">
                <a:hlinkClick r:id="rId4"/>
              </a:rPr>
              <a:t>https://www.business-wissen.de/hb/prozesslandkarten-erstellen/</a:t>
            </a:r>
            <a:endParaRPr lang="de-DE" dirty="0"/>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9</a:t>
            </a:fld>
            <a:endParaRPr lang="de-DE" altLang="de-DE"/>
          </a:p>
        </p:txBody>
      </p:sp>
    </p:spTree>
    <p:extLst>
      <p:ext uri="{BB962C8B-B14F-4D97-AF65-F5344CB8AC3E}">
        <p14:creationId xmlns:p14="http://schemas.microsoft.com/office/powerpoint/2010/main" val="28310810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vmlDrawing" Target="../drawings/vmlDrawing11.vml"/><Relationship Id="rId5" Type="http://schemas.openxmlformats.org/officeDocument/2006/relationships/image" Target="../media/image1.emf"/><Relationship Id="rId4" Type="http://schemas.openxmlformats.org/officeDocument/2006/relationships/oleObject" Target="../embeddings/oleObject11.bin"/></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vmlDrawing" Target="../drawings/vmlDrawing12.vml"/><Relationship Id="rId5" Type="http://schemas.openxmlformats.org/officeDocument/2006/relationships/image" Target="../media/image1.emf"/><Relationship Id="rId4" Type="http://schemas.openxmlformats.org/officeDocument/2006/relationships/oleObject" Target="../embeddings/oleObject12.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vmlDrawing" Target="../drawings/vmlDrawing6.v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vmlDrawing" Target="../drawings/vmlDrawing7.v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vmlDrawing" Target="../drawings/vmlDrawing8.vml"/><Relationship Id="rId5" Type="http://schemas.openxmlformats.org/officeDocument/2006/relationships/image" Target="../media/image1.emf"/><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vmlDrawing" Target="../drawings/vmlDrawing9.vml"/><Relationship Id="rId5" Type="http://schemas.openxmlformats.org/officeDocument/2006/relationships/image" Target="../media/image1.emf"/><Relationship Id="rId4" Type="http://schemas.openxmlformats.org/officeDocument/2006/relationships/oleObject" Target="../embeddings/oleObject9.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vmlDrawing" Target="../drawings/vmlDrawing10.vml"/><Relationship Id="rId5" Type="http://schemas.openxmlformats.org/officeDocument/2006/relationships/image" Target="../media/image1.emf"/><Relationship Id="rId4" Type="http://schemas.openxmlformats.org/officeDocument/2006/relationships/oleObject" Target="../embeddings/oleObject10.bin"/></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aphicFrame>
        <p:nvGraphicFramePr>
          <p:cNvPr id="4" name="Objekt 1" hidden="1">
            <a:extLst>
              <a:ext uri="{FF2B5EF4-FFF2-40B4-BE49-F238E27FC236}">
                <a16:creationId xmlns="" xmlns:a16="http://schemas.microsoft.com/office/drawing/2014/main" id="{C3EC1A82-F8A8-47FC-BD24-7AE7A42E135D}"/>
              </a:ext>
            </a:extLst>
          </p:cNvPr>
          <p:cNvGraphicFramePr>
            <a:graphicFrameLocks noChangeAspect="1"/>
          </p:cNvGraphicFramePr>
          <p:nvPr userDrawn="1">
            <p:custDataLst>
              <p:tags r:id="rId2"/>
            </p:custDataLst>
          </p:nvPr>
        </p:nvGraphicFramePr>
        <p:xfrm>
          <a:off x="2824" y="1589"/>
          <a:ext cx="2821" cy="1587"/>
        </p:xfrm>
        <a:graphic>
          <a:graphicData uri="http://schemas.openxmlformats.org/presentationml/2006/ole">
            <mc:AlternateContent xmlns:mc="http://schemas.openxmlformats.org/markup-compatibility/2006">
              <mc:Choice xmlns:v="urn:schemas-microsoft-com:vml" Requires="v">
                <p:oleObj spid="_x0000_s147557" name="think-cell Folie" r:id="rId4" imgW="321" imgH="325" progId="TCLayout.ActiveDocument.1">
                  <p:embed/>
                </p:oleObj>
              </mc:Choice>
              <mc:Fallback>
                <p:oleObj name="think-cell Folie" r:id="rId4" imgW="321" imgH="325" progId="TCLayout.ActiveDocument.1">
                  <p:embed/>
                  <p:pic>
                    <p:nvPicPr>
                      <p:cNvPr id="2050" name="Objekt 1" hidden="1">
                        <a:extLst>
                          <a:ext uri="{FF2B5EF4-FFF2-40B4-BE49-F238E27FC236}">
                            <a16:creationId xmlns="" xmlns:a16="http://schemas.microsoft.com/office/drawing/2014/main" id="{6AFE6FA3-C5FE-4334-89D4-AA14CDC88B8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4" y="1589"/>
                        <a:ext cx="2821"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el 1"/>
          <p:cNvSpPr>
            <a:spLocks noGrp="1"/>
          </p:cNvSpPr>
          <p:nvPr>
            <p:ph type="ctrTitle"/>
          </p:nvPr>
        </p:nvSpPr>
        <p:spPr>
          <a:xfrm>
            <a:off x="914400" y="2840571"/>
            <a:ext cx="10363200" cy="1960033"/>
          </a:xfrm>
        </p:spPr>
        <p:txBody>
          <a:bodyPr/>
          <a:lstStyle/>
          <a:p>
            <a:r>
              <a:rPr lang="de-DE"/>
              <a:t>Mastertitelformat bearbeiten</a:t>
            </a:r>
          </a:p>
        </p:txBody>
      </p:sp>
      <p:sp>
        <p:nvSpPr>
          <p:cNvPr id="3" name="Untertitel 2"/>
          <p:cNvSpPr>
            <a:spLocks noGrp="1"/>
          </p:cNvSpPr>
          <p:nvPr>
            <p:ph type="subTitle" idx="1"/>
          </p:nvPr>
        </p:nvSpPr>
        <p:spPr>
          <a:xfrm>
            <a:off x="1828800" y="5181600"/>
            <a:ext cx="8534400" cy="2336800"/>
          </a:xfrm>
        </p:spPr>
        <p:txBody>
          <a:bodyPr/>
          <a:lstStyle>
            <a:lvl1pPr marL="0" indent="0" algn="ctr">
              <a:buNone/>
              <a:defRPr>
                <a:solidFill>
                  <a:schemeClr val="tx1">
                    <a:tint val="75000"/>
                  </a:schemeClr>
                </a:solidFill>
              </a:defRPr>
            </a:lvl1pPr>
            <a:lvl2pPr marL="812810" indent="0" algn="ctr">
              <a:buNone/>
              <a:defRPr>
                <a:solidFill>
                  <a:schemeClr val="tx1">
                    <a:tint val="75000"/>
                  </a:schemeClr>
                </a:solidFill>
              </a:defRPr>
            </a:lvl2pPr>
            <a:lvl3pPr marL="1625620" indent="0" algn="ctr">
              <a:buNone/>
              <a:defRPr>
                <a:solidFill>
                  <a:schemeClr val="tx1">
                    <a:tint val="75000"/>
                  </a:schemeClr>
                </a:solidFill>
              </a:defRPr>
            </a:lvl3pPr>
            <a:lvl4pPr marL="2438430" indent="0" algn="ctr">
              <a:buNone/>
              <a:defRPr>
                <a:solidFill>
                  <a:schemeClr val="tx1">
                    <a:tint val="75000"/>
                  </a:schemeClr>
                </a:solidFill>
              </a:defRPr>
            </a:lvl4pPr>
            <a:lvl5pPr marL="3251241" indent="0" algn="ctr">
              <a:buNone/>
              <a:defRPr>
                <a:solidFill>
                  <a:schemeClr val="tx1">
                    <a:tint val="75000"/>
                  </a:schemeClr>
                </a:solidFill>
              </a:defRPr>
            </a:lvl5pPr>
            <a:lvl6pPr marL="4064051" indent="0" algn="ctr">
              <a:buNone/>
              <a:defRPr>
                <a:solidFill>
                  <a:schemeClr val="tx1">
                    <a:tint val="75000"/>
                  </a:schemeClr>
                </a:solidFill>
              </a:defRPr>
            </a:lvl6pPr>
            <a:lvl7pPr marL="4876861" indent="0" algn="ctr">
              <a:buNone/>
              <a:defRPr>
                <a:solidFill>
                  <a:schemeClr val="tx1">
                    <a:tint val="75000"/>
                  </a:schemeClr>
                </a:solidFill>
              </a:defRPr>
            </a:lvl7pPr>
            <a:lvl8pPr marL="5689671" indent="0" algn="ctr">
              <a:buNone/>
              <a:defRPr>
                <a:solidFill>
                  <a:schemeClr val="tx1">
                    <a:tint val="75000"/>
                  </a:schemeClr>
                </a:solidFill>
              </a:defRPr>
            </a:lvl8pPr>
            <a:lvl9pPr marL="6502481" indent="0" algn="ctr">
              <a:buNone/>
              <a:defRPr>
                <a:solidFill>
                  <a:schemeClr val="tx1">
                    <a:tint val="75000"/>
                  </a:schemeClr>
                </a:solidFill>
              </a:defRPr>
            </a:lvl9pPr>
          </a:lstStyle>
          <a:p>
            <a:r>
              <a:rPr lang="de-DE"/>
              <a:t>Master-Untertitelformat bearbeiten</a:t>
            </a:r>
          </a:p>
        </p:txBody>
      </p:sp>
      <p:sp>
        <p:nvSpPr>
          <p:cNvPr id="6" name="Datumsplatzhalter 3">
            <a:extLst>
              <a:ext uri="{FF2B5EF4-FFF2-40B4-BE49-F238E27FC236}">
                <a16:creationId xmlns="" xmlns:a16="http://schemas.microsoft.com/office/drawing/2014/main" id="{DDC8F77D-1DE4-40CF-A92D-553E687CA011}"/>
              </a:ext>
            </a:extLst>
          </p:cNvPr>
          <p:cNvSpPr>
            <a:spLocks noGrp="1"/>
          </p:cNvSpPr>
          <p:nvPr>
            <p:ph type="dt" sz="half" idx="10"/>
          </p:nvPr>
        </p:nvSpPr>
        <p:spPr>
          <a:xfrm>
            <a:off x="609600" y="8475664"/>
            <a:ext cx="2844800" cy="485775"/>
          </a:xfrm>
          <a:prstGeom prst="rect">
            <a:avLst/>
          </a:prstGeom>
        </p:spPr>
        <p:txBody>
          <a:bodyPr/>
          <a:lstStyle>
            <a:lvl1pPr>
              <a:defRPr/>
            </a:lvl1pPr>
          </a:lstStyle>
          <a:p>
            <a:pPr>
              <a:defRPr/>
            </a:pPr>
            <a:fld id="{33BD7704-1927-49E5-99F2-1115EA7A2EB6}" type="datetimeFigureOut">
              <a:rPr lang="de-DE"/>
              <a:pPr>
                <a:defRPr/>
              </a:pPr>
              <a:t>30.10.2020</a:t>
            </a:fld>
            <a:endParaRPr lang="de-DE"/>
          </a:p>
        </p:txBody>
      </p:sp>
      <p:sp>
        <p:nvSpPr>
          <p:cNvPr id="7" name="Fußzeilenplatzhalter 4">
            <a:extLst>
              <a:ext uri="{FF2B5EF4-FFF2-40B4-BE49-F238E27FC236}">
                <a16:creationId xmlns="" xmlns:a16="http://schemas.microsoft.com/office/drawing/2014/main" id="{0CA5DA6C-13D1-4438-8515-CA637145BC52}"/>
              </a:ext>
            </a:extLst>
          </p:cNvPr>
          <p:cNvSpPr>
            <a:spLocks noGrp="1"/>
          </p:cNvSpPr>
          <p:nvPr>
            <p:ph type="ftr" sz="quarter" idx="11"/>
          </p:nvPr>
        </p:nvSpPr>
        <p:spPr>
          <a:xfrm>
            <a:off x="4165600" y="8475664"/>
            <a:ext cx="3860800" cy="485775"/>
          </a:xfrm>
          <a:prstGeom prst="rect">
            <a:avLst/>
          </a:prstGeom>
        </p:spPr>
        <p:txBody>
          <a:bodyPr/>
          <a:lstStyle>
            <a:lvl1pPr>
              <a:defRPr/>
            </a:lvl1pPr>
          </a:lstStyle>
          <a:p>
            <a:pPr>
              <a:defRPr/>
            </a:pPr>
            <a:endParaRPr lang="de-DE"/>
          </a:p>
        </p:txBody>
      </p:sp>
      <p:sp>
        <p:nvSpPr>
          <p:cNvPr id="8" name="Foliennummernplatzhalter 5">
            <a:extLst>
              <a:ext uri="{FF2B5EF4-FFF2-40B4-BE49-F238E27FC236}">
                <a16:creationId xmlns="" xmlns:a16="http://schemas.microsoft.com/office/drawing/2014/main" id="{4D211553-16AE-4A3D-BB6D-EEFCA1BF4C1A}"/>
              </a:ext>
            </a:extLst>
          </p:cNvPr>
          <p:cNvSpPr>
            <a:spLocks noGrp="1"/>
          </p:cNvSpPr>
          <p:nvPr>
            <p:ph type="sldNum" sz="quarter" idx="12"/>
          </p:nvPr>
        </p:nvSpPr>
        <p:spPr>
          <a:xfrm>
            <a:off x="8737600" y="8475664"/>
            <a:ext cx="28448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fld id="{1A6E851A-2877-4D4E-A44B-62B62DE61747}" type="slidenum">
              <a:rPr lang="de-DE" altLang="de-DE"/>
              <a:pPr/>
              <a:t>‹Nr.›</a:t>
            </a:fld>
            <a:endParaRPr lang="de-DE" altLang="de-DE"/>
          </a:p>
        </p:txBody>
      </p:sp>
    </p:spTree>
    <p:extLst>
      <p:ext uri="{BB962C8B-B14F-4D97-AF65-F5344CB8AC3E}">
        <p14:creationId xmlns:p14="http://schemas.microsoft.com/office/powerpoint/2010/main" val="3451004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graphicFrame>
        <p:nvGraphicFramePr>
          <p:cNvPr id="4" name="Objekt 1" hidden="1">
            <a:extLst>
              <a:ext uri="{FF2B5EF4-FFF2-40B4-BE49-F238E27FC236}">
                <a16:creationId xmlns="" xmlns:a16="http://schemas.microsoft.com/office/drawing/2014/main" id="{6734D48D-CADE-41CF-A65E-C43C44449539}"/>
              </a:ext>
            </a:extLst>
          </p:cNvPr>
          <p:cNvGraphicFramePr>
            <a:graphicFrameLocks noChangeAspect="1"/>
          </p:cNvGraphicFramePr>
          <p:nvPr userDrawn="1">
            <p:custDataLst>
              <p:tags r:id="rId2"/>
            </p:custDataLst>
          </p:nvPr>
        </p:nvGraphicFramePr>
        <p:xfrm>
          <a:off x="2824" y="1589"/>
          <a:ext cx="2821" cy="1587"/>
        </p:xfrm>
        <a:graphic>
          <a:graphicData uri="http://schemas.openxmlformats.org/presentationml/2006/ole">
            <mc:AlternateContent xmlns:mc="http://schemas.openxmlformats.org/markup-compatibility/2006">
              <mc:Choice xmlns:v="urn:schemas-microsoft-com:vml" Requires="v">
                <p:oleObj spid="_x0000_s156773" name="think-cell Folie" r:id="rId4" imgW="321" imgH="325" progId="TCLayout.ActiveDocument.1">
                  <p:embed/>
                </p:oleObj>
              </mc:Choice>
              <mc:Fallback>
                <p:oleObj name="think-cell Folie" r:id="rId4" imgW="321" imgH="325" progId="TCLayout.ActiveDocument.1">
                  <p:embed/>
                  <p:pic>
                    <p:nvPicPr>
                      <p:cNvPr id="11266" name="Objekt 1" hidden="1">
                        <a:extLst>
                          <a:ext uri="{FF2B5EF4-FFF2-40B4-BE49-F238E27FC236}">
                            <a16:creationId xmlns="" xmlns:a16="http://schemas.microsoft.com/office/drawing/2014/main" id="{4DB13610-DA43-4BA6-AC96-451EEFC5A18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4" y="1589"/>
                        <a:ext cx="2821"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el 1"/>
          <p:cNvSpPr>
            <a:spLocks noGrp="1"/>
          </p:cNvSpPr>
          <p:nvPr>
            <p:ph type="title"/>
          </p:nvPr>
        </p:nvSpPr>
        <p:spPr/>
        <p:txBody>
          <a:bodyPr/>
          <a:lstStyle/>
          <a:p>
            <a:r>
              <a:rPr lang="de-DE"/>
              <a:t>Mastertitelformat bearbeiten</a:t>
            </a:r>
          </a:p>
        </p:txBody>
      </p:sp>
      <p:sp>
        <p:nvSpPr>
          <p:cNvPr id="3" name="Vertikaler Textplatzhalt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Datumsplatzhalter 3">
            <a:extLst>
              <a:ext uri="{FF2B5EF4-FFF2-40B4-BE49-F238E27FC236}">
                <a16:creationId xmlns="" xmlns:a16="http://schemas.microsoft.com/office/drawing/2014/main" id="{FB499171-37D4-41AF-9D63-338B077B9EEB}"/>
              </a:ext>
            </a:extLst>
          </p:cNvPr>
          <p:cNvSpPr>
            <a:spLocks noGrp="1"/>
          </p:cNvSpPr>
          <p:nvPr>
            <p:ph type="dt" sz="half" idx="10"/>
          </p:nvPr>
        </p:nvSpPr>
        <p:spPr>
          <a:xfrm>
            <a:off x="609600" y="8475664"/>
            <a:ext cx="2844800" cy="485775"/>
          </a:xfrm>
          <a:prstGeom prst="rect">
            <a:avLst/>
          </a:prstGeom>
        </p:spPr>
        <p:txBody>
          <a:bodyPr/>
          <a:lstStyle>
            <a:lvl1pPr>
              <a:defRPr/>
            </a:lvl1pPr>
          </a:lstStyle>
          <a:p>
            <a:pPr>
              <a:defRPr/>
            </a:pPr>
            <a:fld id="{FE298C5A-E09C-444D-8874-EECD0ACBAF6C}" type="datetimeFigureOut">
              <a:rPr lang="de-DE"/>
              <a:pPr>
                <a:defRPr/>
              </a:pPr>
              <a:t>30.10.2020</a:t>
            </a:fld>
            <a:endParaRPr lang="de-DE"/>
          </a:p>
        </p:txBody>
      </p:sp>
      <p:sp>
        <p:nvSpPr>
          <p:cNvPr id="7" name="Fußzeilenplatzhalter 4">
            <a:extLst>
              <a:ext uri="{FF2B5EF4-FFF2-40B4-BE49-F238E27FC236}">
                <a16:creationId xmlns="" xmlns:a16="http://schemas.microsoft.com/office/drawing/2014/main" id="{42CB1064-BB2E-4791-A51F-67B1ED239E00}"/>
              </a:ext>
            </a:extLst>
          </p:cNvPr>
          <p:cNvSpPr>
            <a:spLocks noGrp="1"/>
          </p:cNvSpPr>
          <p:nvPr>
            <p:ph type="ftr" sz="quarter" idx="11"/>
          </p:nvPr>
        </p:nvSpPr>
        <p:spPr>
          <a:xfrm>
            <a:off x="4165600" y="8475664"/>
            <a:ext cx="3860800" cy="485775"/>
          </a:xfrm>
          <a:prstGeom prst="rect">
            <a:avLst/>
          </a:prstGeom>
        </p:spPr>
        <p:txBody>
          <a:bodyPr/>
          <a:lstStyle>
            <a:lvl1pPr>
              <a:defRPr/>
            </a:lvl1pPr>
          </a:lstStyle>
          <a:p>
            <a:pPr>
              <a:defRPr/>
            </a:pPr>
            <a:endParaRPr lang="de-DE"/>
          </a:p>
        </p:txBody>
      </p:sp>
      <p:sp>
        <p:nvSpPr>
          <p:cNvPr id="8" name="Foliennummernplatzhalter 5">
            <a:extLst>
              <a:ext uri="{FF2B5EF4-FFF2-40B4-BE49-F238E27FC236}">
                <a16:creationId xmlns="" xmlns:a16="http://schemas.microsoft.com/office/drawing/2014/main" id="{CCAC29F1-EDAE-4105-A12D-FC7F5C20F4F2}"/>
              </a:ext>
            </a:extLst>
          </p:cNvPr>
          <p:cNvSpPr>
            <a:spLocks noGrp="1"/>
          </p:cNvSpPr>
          <p:nvPr>
            <p:ph type="sldNum" sz="quarter" idx="12"/>
          </p:nvPr>
        </p:nvSpPr>
        <p:spPr>
          <a:xfrm>
            <a:off x="8737600" y="8475664"/>
            <a:ext cx="28448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fld id="{0FCC67B3-D96B-45EC-8124-54E8A27E4EA6}" type="slidenum">
              <a:rPr lang="de-DE" altLang="de-DE"/>
              <a:pPr/>
              <a:t>‹Nr.›</a:t>
            </a:fld>
            <a:endParaRPr lang="de-DE" altLang="de-DE"/>
          </a:p>
        </p:txBody>
      </p:sp>
    </p:spTree>
    <p:extLst>
      <p:ext uri="{BB962C8B-B14F-4D97-AF65-F5344CB8AC3E}">
        <p14:creationId xmlns:p14="http://schemas.microsoft.com/office/powerpoint/2010/main" val="1366585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graphicFrame>
        <p:nvGraphicFramePr>
          <p:cNvPr id="4" name="Objekt 1" hidden="1">
            <a:extLst>
              <a:ext uri="{FF2B5EF4-FFF2-40B4-BE49-F238E27FC236}">
                <a16:creationId xmlns="" xmlns:a16="http://schemas.microsoft.com/office/drawing/2014/main" id="{308D2BBD-FB62-44D3-B85C-64EBB7E22337}"/>
              </a:ext>
            </a:extLst>
          </p:cNvPr>
          <p:cNvGraphicFramePr>
            <a:graphicFrameLocks noChangeAspect="1"/>
          </p:cNvGraphicFramePr>
          <p:nvPr userDrawn="1">
            <p:custDataLst>
              <p:tags r:id="rId2"/>
            </p:custDataLst>
          </p:nvPr>
        </p:nvGraphicFramePr>
        <p:xfrm>
          <a:off x="2824" y="1589"/>
          <a:ext cx="2821" cy="1587"/>
        </p:xfrm>
        <a:graphic>
          <a:graphicData uri="http://schemas.openxmlformats.org/presentationml/2006/ole">
            <mc:AlternateContent xmlns:mc="http://schemas.openxmlformats.org/markup-compatibility/2006">
              <mc:Choice xmlns:v="urn:schemas-microsoft-com:vml" Requires="v">
                <p:oleObj spid="_x0000_s157797" name="think-cell Folie" r:id="rId4" imgW="321" imgH="325" progId="TCLayout.ActiveDocument.1">
                  <p:embed/>
                </p:oleObj>
              </mc:Choice>
              <mc:Fallback>
                <p:oleObj name="think-cell Folie" r:id="rId4" imgW="321" imgH="325" progId="TCLayout.ActiveDocument.1">
                  <p:embed/>
                  <p:pic>
                    <p:nvPicPr>
                      <p:cNvPr id="12290" name="Objekt 1" hidden="1">
                        <a:extLst>
                          <a:ext uri="{FF2B5EF4-FFF2-40B4-BE49-F238E27FC236}">
                            <a16:creationId xmlns="" xmlns:a16="http://schemas.microsoft.com/office/drawing/2014/main" id="{D6810FC4-6211-4B69-8969-BE47A52692D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4" y="1589"/>
                        <a:ext cx="2821"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Vertikaler Titel 1"/>
          <p:cNvSpPr>
            <a:spLocks noGrp="1"/>
          </p:cNvSpPr>
          <p:nvPr>
            <p:ph type="title" orient="vert"/>
          </p:nvPr>
        </p:nvSpPr>
        <p:spPr>
          <a:xfrm>
            <a:off x="8839200" y="366186"/>
            <a:ext cx="2743200" cy="7802033"/>
          </a:xfrm>
        </p:spPr>
        <p:txBody>
          <a:bodyPr vert="eaVert"/>
          <a:lstStyle/>
          <a:p>
            <a:r>
              <a:rPr lang="de-DE"/>
              <a:t>Mastertitelformat bearbeiten</a:t>
            </a:r>
          </a:p>
        </p:txBody>
      </p:sp>
      <p:sp>
        <p:nvSpPr>
          <p:cNvPr id="3" name="Vertikaler Textplatzhalter 2"/>
          <p:cNvSpPr>
            <a:spLocks noGrp="1"/>
          </p:cNvSpPr>
          <p:nvPr>
            <p:ph type="body" orient="vert" idx="1"/>
          </p:nvPr>
        </p:nvSpPr>
        <p:spPr>
          <a:xfrm>
            <a:off x="609600" y="366186"/>
            <a:ext cx="8026400" cy="7802033"/>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Datumsplatzhalter 3">
            <a:extLst>
              <a:ext uri="{FF2B5EF4-FFF2-40B4-BE49-F238E27FC236}">
                <a16:creationId xmlns="" xmlns:a16="http://schemas.microsoft.com/office/drawing/2014/main" id="{3A1E95BA-C687-4D75-AE93-9EFEF4E1BFBA}"/>
              </a:ext>
            </a:extLst>
          </p:cNvPr>
          <p:cNvSpPr>
            <a:spLocks noGrp="1"/>
          </p:cNvSpPr>
          <p:nvPr>
            <p:ph type="dt" sz="half" idx="10"/>
          </p:nvPr>
        </p:nvSpPr>
        <p:spPr>
          <a:xfrm>
            <a:off x="609600" y="8475664"/>
            <a:ext cx="2844800" cy="485775"/>
          </a:xfrm>
          <a:prstGeom prst="rect">
            <a:avLst/>
          </a:prstGeom>
        </p:spPr>
        <p:txBody>
          <a:bodyPr/>
          <a:lstStyle>
            <a:lvl1pPr>
              <a:defRPr/>
            </a:lvl1pPr>
          </a:lstStyle>
          <a:p>
            <a:pPr>
              <a:defRPr/>
            </a:pPr>
            <a:fld id="{EBC56068-1427-4441-BB92-36D3A77EC420}" type="datetimeFigureOut">
              <a:rPr lang="de-DE"/>
              <a:pPr>
                <a:defRPr/>
              </a:pPr>
              <a:t>30.10.2020</a:t>
            </a:fld>
            <a:endParaRPr lang="de-DE"/>
          </a:p>
        </p:txBody>
      </p:sp>
      <p:sp>
        <p:nvSpPr>
          <p:cNvPr id="7" name="Fußzeilenplatzhalter 4">
            <a:extLst>
              <a:ext uri="{FF2B5EF4-FFF2-40B4-BE49-F238E27FC236}">
                <a16:creationId xmlns="" xmlns:a16="http://schemas.microsoft.com/office/drawing/2014/main" id="{59B04B56-D579-40C3-9281-978221DB0334}"/>
              </a:ext>
            </a:extLst>
          </p:cNvPr>
          <p:cNvSpPr>
            <a:spLocks noGrp="1"/>
          </p:cNvSpPr>
          <p:nvPr>
            <p:ph type="ftr" sz="quarter" idx="11"/>
          </p:nvPr>
        </p:nvSpPr>
        <p:spPr>
          <a:xfrm>
            <a:off x="4165600" y="8475664"/>
            <a:ext cx="3860800" cy="485775"/>
          </a:xfrm>
          <a:prstGeom prst="rect">
            <a:avLst/>
          </a:prstGeom>
        </p:spPr>
        <p:txBody>
          <a:bodyPr/>
          <a:lstStyle>
            <a:lvl1pPr>
              <a:defRPr/>
            </a:lvl1pPr>
          </a:lstStyle>
          <a:p>
            <a:pPr>
              <a:defRPr/>
            </a:pPr>
            <a:endParaRPr lang="de-DE"/>
          </a:p>
        </p:txBody>
      </p:sp>
      <p:sp>
        <p:nvSpPr>
          <p:cNvPr id="8" name="Foliennummernplatzhalter 5">
            <a:extLst>
              <a:ext uri="{FF2B5EF4-FFF2-40B4-BE49-F238E27FC236}">
                <a16:creationId xmlns="" xmlns:a16="http://schemas.microsoft.com/office/drawing/2014/main" id="{FF5560A5-ECC8-4ED7-95B9-62173656C83D}"/>
              </a:ext>
            </a:extLst>
          </p:cNvPr>
          <p:cNvSpPr>
            <a:spLocks noGrp="1"/>
          </p:cNvSpPr>
          <p:nvPr>
            <p:ph type="sldNum" sz="quarter" idx="12"/>
          </p:nvPr>
        </p:nvSpPr>
        <p:spPr>
          <a:xfrm>
            <a:off x="8737600" y="8475664"/>
            <a:ext cx="28448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fld id="{2D548560-F7A4-4EB7-AF76-99260941FC68}" type="slidenum">
              <a:rPr lang="de-DE" altLang="de-DE"/>
              <a:pPr/>
              <a:t>‹Nr.›</a:t>
            </a:fld>
            <a:endParaRPr lang="de-DE" altLang="de-DE"/>
          </a:p>
        </p:txBody>
      </p:sp>
    </p:spTree>
    <p:extLst>
      <p:ext uri="{BB962C8B-B14F-4D97-AF65-F5344CB8AC3E}">
        <p14:creationId xmlns:p14="http://schemas.microsoft.com/office/powerpoint/2010/main" val="3053701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graphicFrame>
        <p:nvGraphicFramePr>
          <p:cNvPr id="4" name="Objekt 1" hidden="1">
            <a:extLst>
              <a:ext uri="{FF2B5EF4-FFF2-40B4-BE49-F238E27FC236}">
                <a16:creationId xmlns="" xmlns:a16="http://schemas.microsoft.com/office/drawing/2014/main" id="{42655400-2980-4C0B-B1A2-D27E0A580F99}"/>
              </a:ext>
            </a:extLst>
          </p:cNvPr>
          <p:cNvGraphicFramePr>
            <a:graphicFrameLocks noChangeAspect="1"/>
          </p:cNvGraphicFramePr>
          <p:nvPr userDrawn="1">
            <p:custDataLst>
              <p:tags r:id="rId2"/>
            </p:custDataLst>
          </p:nvPr>
        </p:nvGraphicFramePr>
        <p:xfrm>
          <a:off x="2824" y="1589"/>
          <a:ext cx="2821" cy="1587"/>
        </p:xfrm>
        <a:graphic>
          <a:graphicData uri="http://schemas.openxmlformats.org/presentationml/2006/ole">
            <mc:AlternateContent xmlns:mc="http://schemas.openxmlformats.org/markup-compatibility/2006">
              <mc:Choice xmlns:v="urn:schemas-microsoft-com:vml" Requires="v">
                <p:oleObj spid="_x0000_s148581" name="think-cell Folie" r:id="rId4" imgW="321" imgH="325" progId="TCLayout.ActiveDocument.1">
                  <p:embed/>
                </p:oleObj>
              </mc:Choice>
              <mc:Fallback>
                <p:oleObj name="think-cell Folie" r:id="rId4" imgW="321" imgH="325" progId="TCLayout.ActiveDocument.1">
                  <p:embed/>
                  <p:pic>
                    <p:nvPicPr>
                      <p:cNvPr id="3074" name="Objekt 1" hidden="1">
                        <a:extLst>
                          <a:ext uri="{FF2B5EF4-FFF2-40B4-BE49-F238E27FC236}">
                            <a16:creationId xmlns="" xmlns:a16="http://schemas.microsoft.com/office/drawing/2014/main" id="{17B78A94-4A5A-4D05-804E-4E9763C8FB8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4" y="1589"/>
                        <a:ext cx="2821"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Datumsplatzhalter 3">
            <a:extLst>
              <a:ext uri="{FF2B5EF4-FFF2-40B4-BE49-F238E27FC236}">
                <a16:creationId xmlns="" xmlns:a16="http://schemas.microsoft.com/office/drawing/2014/main" id="{3820BF0B-FD05-4501-B988-81B23E9F92A7}"/>
              </a:ext>
            </a:extLst>
          </p:cNvPr>
          <p:cNvSpPr>
            <a:spLocks noGrp="1"/>
          </p:cNvSpPr>
          <p:nvPr>
            <p:ph type="dt" sz="half" idx="10"/>
          </p:nvPr>
        </p:nvSpPr>
        <p:spPr>
          <a:xfrm>
            <a:off x="609600" y="8475664"/>
            <a:ext cx="2844800" cy="485775"/>
          </a:xfrm>
          <a:prstGeom prst="rect">
            <a:avLst/>
          </a:prstGeom>
        </p:spPr>
        <p:txBody>
          <a:bodyPr/>
          <a:lstStyle>
            <a:lvl1pPr>
              <a:defRPr/>
            </a:lvl1pPr>
          </a:lstStyle>
          <a:p>
            <a:pPr>
              <a:defRPr/>
            </a:pPr>
            <a:fld id="{71581EFE-6370-416A-8C29-A5C125CE01DD}" type="datetimeFigureOut">
              <a:rPr lang="de-DE"/>
              <a:pPr>
                <a:defRPr/>
              </a:pPr>
              <a:t>30.10.2020</a:t>
            </a:fld>
            <a:endParaRPr lang="de-DE"/>
          </a:p>
        </p:txBody>
      </p:sp>
      <p:sp>
        <p:nvSpPr>
          <p:cNvPr id="7" name="Fußzeilenplatzhalter 4">
            <a:extLst>
              <a:ext uri="{FF2B5EF4-FFF2-40B4-BE49-F238E27FC236}">
                <a16:creationId xmlns="" xmlns:a16="http://schemas.microsoft.com/office/drawing/2014/main" id="{13A2E9DB-5D0F-4DCB-BB2D-69B6C8DC61FB}"/>
              </a:ext>
            </a:extLst>
          </p:cNvPr>
          <p:cNvSpPr>
            <a:spLocks noGrp="1"/>
          </p:cNvSpPr>
          <p:nvPr>
            <p:ph type="ftr" sz="quarter" idx="11"/>
          </p:nvPr>
        </p:nvSpPr>
        <p:spPr>
          <a:xfrm>
            <a:off x="4165600" y="8475664"/>
            <a:ext cx="3860800" cy="485775"/>
          </a:xfrm>
          <a:prstGeom prst="rect">
            <a:avLst/>
          </a:prstGeom>
        </p:spPr>
        <p:txBody>
          <a:bodyPr/>
          <a:lstStyle>
            <a:lvl1pPr>
              <a:defRPr/>
            </a:lvl1pPr>
          </a:lstStyle>
          <a:p>
            <a:pPr>
              <a:defRPr/>
            </a:pPr>
            <a:endParaRPr lang="de-DE"/>
          </a:p>
        </p:txBody>
      </p:sp>
      <p:sp>
        <p:nvSpPr>
          <p:cNvPr id="8" name="Foliennummernplatzhalter 5">
            <a:extLst>
              <a:ext uri="{FF2B5EF4-FFF2-40B4-BE49-F238E27FC236}">
                <a16:creationId xmlns="" xmlns:a16="http://schemas.microsoft.com/office/drawing/2014/main" id="{D87C4877-F6F6-4C11-BDB1-2C62930D6973}"/>
              </a:ext>
            </a:extLst>
          </p:cNvPr>
          <p:cNvSpPr>
            <a:spLocks noGrp="1"/>
          </p:cNvSpPr>
          <p:nvPr>
            <p:ph type="sldNum" sz="quarter" idx="12"/>
          </p:nvPr>
        </p:nvSpPr>
        <p:spPr>
          <a:xfrm>
            <a:off x="8737600" y="8475664"/>
            <a:ext cx="28448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fld id="{9B95E812-115A-4D26-8571-A5FD66EE8C5C}" type="slidenum">
              <a:rPr lang="de-DE" altLang="de-DE"/>
              <a:pPr/>
              <a:t>‹Nr.›</a:t>
            </a:fld>
            <a:endParaRPr lang="de-DE" altLang="de-DE"/>
          </a:p>
        </p:txBody>
      </p:sp>
    </p:spTree>
    <p:extLst>
      <p:ext uri="{BB962C8B-B14F-4D97-AF65-F5344CB8AC3E}">
        <p14:creationId xmlns:p14="http://schemas.microsoft.com/office/powerpoint/2010/main" val="2721074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spTree>
      <p:nvGrpSpPr>
        <p:cNvPr id="1" name=""/>
        <p:cNvGrpSpPr/>
        <p:nvPr/>
      </p:nvGrpSpPr>
      <p:grpSpPr>
        <a:xfrm>
          <a:off x="0" y="0"/>
          <a:ext cx="0" cy="0"/>
          <a:chOff x="0" y="0"/>
          <a:chExt cx="0" cy="0"/>
        </a:xfrm>
      </p:grpSpPr>
      <p:graphicFrame>
        <p:nvGraphicFramePr>
          <p:cNvPr id="4" name="Objekt 1" hidden="1">
            <a:extLst>
              <a:ext uri="{FF2B5EF4-FFF2-40B4-BE49-F238E27FC236}">
                <a16:creationId xmlns="" xmlns:a16="http://schemas.microsoft.com/office/drawing/2014/main" id="{BD3258F2-38E6-4035-8317-5003C9E25071}"/>
              </a:ext>
            </a:extLst>
          </p:cNvPr>
          <p:cNvGraphicFramePr>
            <a:graphicFrameLocks noChangeAspect="1"/>
          </p:cNvGraphicFramePr>
          <p:nvPr userDrawn="1">
            <p:custDataLst>
              <p:tags r:id="rId2"/>
            </p:custDataLst>
          </p:nvPr>
        </p:nvGraphicFramePr>
        <p:xfrm>
          <a:off x="2824" y="1589"/>
          <a:ext cx="2821" cy="1587"/>
        </p:xfrm>
        <a:graphic>
          <a:graphicData uri="http://schemas.openxmlformats.org/presentationml/2006/ole">
            <mc:AlternateContent xmlns:mc="http://schemas.openxmlformats.org/markup-compatibility/2006">
              <mc:Choice xmlns:v="urn:schemas-microsoft-com:vml" Requires="v">
                <p:oleObj spid="_x0000_s149605" name="think-cell Folie" r:id="rId4" imgW="321" imgH="325" progId="TCLayout.ActiveDocument.1">
                  <p:embed/>
                </p:oleObj>
              </mc:Choice>
              <mc:Fallback>
                <p:oleObj name="think-cell Folie" r:id="rId4" imgW="321" imgH="325" progId="TCLayout.ActiveDocument.1">
                  <p:embed/>
                  <p:pic>
                    <p:nvPicPr>
                      <p:cNvPr id="4098" name="Objekt 1" hidden="1">
                        <a:extLst>
                          <a:ext uri="{FF2B5EF4-FFF2-40B4-BE49-F238E27FC236}">
                            <a16:creationId xmlns="" xmlns:a16="http://schemas.microsoft.com/office/drawing/2014/main" id="{725C767A-52AE-486A-AADD-30A056101D7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4" y="1589"/>
                        <a:ext cx="2821"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el 1"/>
          <p:cNvSpPr>
            <a:spLocks noGrp="1"/>
          </p:cNvSpPr>
          <p:nvPr>
            <p:ph type="title"/>
          </p:nvPr>
        </p:nvSpPr>
        <p:spPr>
          <a:xfrm>
            <a:off x="963084" y="5875867"/>
            <a:ext cx="10363200" cy="1816100"/>
          </a:xfrm>
        </p:spPr>
        <p:txBody>
          <a:bodyPr anchor="t"/>
          <a:lstStyle>
            <a:lvl1pPr algn="l">
              <a:defRPr sz="7111" b="1" cap="all"/>
            </a:lvl1pPr>
          </a:lstStyle>
          <a:p>
            <a:r>
              <a:rPr lang="de-DE"/>
              <a:t>Mastertitelformat bearbeiten</a:t>
            </a:r>
          </a:p>
        </p:txBody>
      </p:sp>
      <p:sp>
        <p:nvSpPr>
          <p:cNvPr id="3" name="Textplatzhalter 2"/>
          <p:cNvSpPr>
            <a:spLocks noGrp="1"/>
          </p:cNvSpPr>
          <p:nvPr>
            <p:ph type="body" idx="1"/>
          </p:nvPr>
        </p:nvSpPr>
        <p:spPr>
          <a:xfrm>
            <a:off x="963084" y="3875621"/>
            <a:ext cx="10363200" cy="2000249"/>
          </a:xfrm>
        </p:spPr>
        <p:txBody>
          <a:bodyPr anchor="b"/>
          <a:lstStyle>
            <a:lvl1pPr marL="0" indent="0">
              <a:buNone/>
              <a:defRPr sz="3556">
                <a:solidFill>
                  <a:schemeClr val="tx1">
                    <a:tint val="75000"/>
                  </a:schemeClr>
                </a:solidFill>
              </a:defRPr>
            </a:lvl1pPr>
            <a:lvl2pPr marL="812810" indent="0">
              <a:buNone/>
              <a:defRPr sz="3200">
                <a:solidFill>
                  <a:schemeClr val="tx1">
                    <a:tint val="75000"/>
                  </a:schemeClr>
                </a:solidFill>
              </a:defRPr>
            </a:lvl2pPr>
            <a:lvl3pPr marL="1625620" indent="0">
              <a:buNone/>
              <a:defRPr sz="2844">
                <a:solidFill>
                  <a:schemeClr val="tx1">
                    <a:tint val="75000"/>
                  </a:schemeClr>
                </a:solidFill>
              </a:defRPr>
            </a:lvl3pPr>
            <a:lvl4pPr marL="2438430" indent="0">
              <a:buNone/>
              <a:defRPr sz="2489">
                <a:solidFill>
                  <a:schemeClr val="tx1">
                    <a:tint val="75000"/>
                  </a:schemeClr>
                </a:solidFill>
              </a:defRPr>
            </a:lvl4pPr>
            <a:lvl5pPr marL="3251241" indent="0">
              <a:buNone/>
              <a:defRPr sz="2489">
                <a:solidFill>
                  <a:schemeClr val="tx1">
                    <a:tint val="75000"/>
                  </a:schemeClr>
                </a:solidFill>
              </a:defRPr>
            </a:lvl5pPr>
            <a:lvl6pPr marL="4064051" indent="0">
              <a:buNone/>
              <a:defRPr sz="2489">
                <a:solidFill>
                  <a:schemeClr val="tx1">
                    <a:tint val="75000"/>
                  </a:schemeClr>
                </a:solidFill>
              </a:defRPr>
            </a:lvl6pPr>
            <a:lvl7pPr marL="4876861" indent="0">
              <a:buNone/>
              <a:defRPr sz="2489">
                <a:solidFill>
                  <a:schemeClr val="tx1">
                    <a:tint val="75000"/>
                  </a:schemeClr>
                </a:solidFill>
              </a:defRPr>
            </a:lvl7pPr>
            <a:lvl8pPr marL="5689671" indent="0">
              <a:buNone/>
              <a:defRPr sz="2489">
                <a:solidFill>
                  <a:schemeClr val="tx1">
                    <a:tint val="75000"/>
                  </a:schemeClr>
                </a:solidFill>
              </a:defRPr>
            </a:lvl8pPr>
            <a:lvl9pPr marL="6502481" indent="0">
              <a:buNone/>
              <a:defRPr sz="2489">
                <a:solidFill>
                  <a:schemeClr val="tx1">
                    <a:tint val="75000"/>
                  </a:schemeClr>
                </a:solidFill>
              </a:defRPr>
            </a:lvl9pPr>
          </a:lstStyle>
          <a:p>
            <a:pPr lvl="0"/>
            <a:r>
              <a:rPr lang="de-DE"/>
              <a:t>Mastertextformat bearbeiten</a:t>
            </a:r>
          </a:p>
        </p:txBody>
      </p:sp>
      <p:sp>
        <p:nvSpPr>
          <p:cNvPr id="6" name="Datumsplatzhalter 3">
            <a:extLst>
              <a:ext uri="{FF2B5EF4-FFF2-40B4-BE49-F238E27FC236}">
                <a16:creationId xmlns="" xmlns:a16="http://schemas.microsoft.com/office/drawing/2014/main" id="{432A6DE4-8224-4148-8560-08DBBDD2E4F4}"/>
              </a:ext>
            </a:extLst>
          </p:cNvPr>
          <p:cNvSpPr>
            <a:spLocks noGrp="1"/>
          </p:cNvSpPr>
          <p:nvPr>
            <p:ph type="dt" sz="half" idx="10"/>
          </p:nvPr>
        </p:nvSpPr>
        <p:spPr>
          <a:xfrm>
            <a:off x="609600" y="8475664"/>
            <a:ext cx="2844800" cy="485775"/>
          </a:xfrm>
          <a:prstGeom prst="rect">
            <a:avLst/>
          </a:prstGeom>
        </p:spPr>
        <p:txBody>
          <a:bodyPr/>
          <a:lstStyle>
            <a:lvl1pPr>
              <a:defRPr/>
            </a:lvl1pPr>
          </a:lstStyle>
          <a:p>
            <a:pPr>
              <a:defRPr/>
            </a:pPr>
            <a:fld id="{4CBE56DB-D43F-46FB-BB13-F0D9E22C8C59}" type="datetimeFigureOut">
              <a:rPr lang="de-DE"/>
              <a:pPr>
                <a:defRPr/>
              </a:pPr>
              <a:t>30.10.2020</a:t>
            </a:fld>
            <a:endParaRPr lang="de-DE"/>
          </a:p>
        </p:txBody>
      </p:sp>
      <p:sp>
        <p:nvSpPr>
          <p:cNvPr id="7" name="Fußzeilenplatzhalter 4">
            <a:extLst>
              <a:ext uri="{FF2B5EF4-FFF2-40B4-BE49-F238E27FC236}">
                <a16:creationId xmlns="" xmlns:a16="http://schemas.microsoft.com/office/drawing/2014/main" id="{21743C54-BB5C-4C57-A666-EA486EB79399}"/>
              </a:ext>
            </a:extLst>
          </p:cNvPr>
          <p:cNvSpPr>
            <a:spLocks noGrp="1"/>
          </p:cNvSpPr>
          <p:nvPr>
            <p:ph type="ftr" sz="quarter" idx="11"/>
          </p:nvPr>
        </p:nvSpPr>
        <p:spPr>
          <a:xfrm>
            <a:off x="4165600" y="8475664"/>
            <a:ext cx="3860800" cy="485775"/>
          </a:xfrm>
          <a:prstGeom prst="rect">
            <a:avLst/>
          </a:prstGeom>
        </p:spPr>
        <p:txBody>
          <a:bodyPr/>
          <a:lstStyle>
            <a:lvl1pPr>
              <a:defRPr/>
            </a:lvl1pPr>
          </a:lstStyle>
          <a:p>
            <a:pPr>
              <a:defRPr/>
            </a:pPr>
            <a:endParaRPr lang="de-DE"/>
          </a:p>
        </p:txBody>
      </p:sp>
      <p:sp>
        <p:nvSpPr>
          <p:cNvPr id="8" name="Foliennummernplatzhalter 5">
            <a:extLst>
              <a:ext uri="{FF2B5EF4-FFF2-40B4-BE49-F238E27FC236}">
                <a16:creationId xmlns="" xmlns:a16="http://schemas.microsoft.com/office/drawing/2014/main" id="{5ABB8556-268B-4E1E-A8F1-3C9FEF319D4C}"/>
              </a:ext>
            </a:extLst>
          </p:cNvPr>
          <p:cNvSpPr>
            <a:spLocks noGrp="1"/>
          </p:cNvSpPr>
          <p:nvPr>
            <p:ph type="sldNum" sz="quarter" idx="12"/>
          </p:nvPr>
        </p:nvSpPr>
        <p:spPr>
          <a:xfrm>
            <a:off x="8737600" y="8475664"/>
            <a:ext cx="28448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fld id="{C2A03427-3905-48AE-9131-D389B70F386C}" type="slidenum">
              <a:rPr lang="de-DE" altLang="de-DE"/>
              <a:pPr/>
              <a:t>‹Nr.›</a:t>
            </a:fld>
            <a:endParaRPr lang="de-DE" altLang="de-DE"/>
          </a:p>
        </p:txBody>
      </p:sp>
    </p:spTree>
    <p:extLst>
      <p:ext uri="{BB962C8B-B14F-4D97-AF65-F5344CB8AC3E}">
        <p14:creationId xmlns:p14="http://schemas.microsoft.com/office/powerpoint/2010/main" val="2298567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graphicFrame>
        <p:nvGraphicFramePr>
          <p:cNvPr id="5" name="Objekt 1" hidden="1">
            <a:extLst>
              <a:ext uri="{FF2B5EF4-FFF2-40B4-BE49-F238E27FC236}">
                <a16:creationId xmlns="" xmlns:a16="http://schemas.microsoft.com/office/drawing/2014/main" id="{5B166642-BD1D-4899-B731-088669B00232}"/>
              </a:ext>
            </a:extLst>
          </p:cNvPr>
          <p:cNvGraphicFramePr>
            <a:graphicFrameLocks noChangeAspect="1"/>
          </p:cNvGraphicFramePr>
          <p:nvPr userDrawn="1">
            <p:custDataLst>
              <p:tags r:id="rId2"/>
            </p:custDataLst>
          </p:nvPr>
        </p:nvGraphicFramePr>
        <p:xfrm>
          <a:off x="2824" y="1589"/>
          <a:ext cx="2821" cy="1587"/>
        </p:xfrm>
        <a:graphic>
          <a:graphicData uri="http://schemas.openxmlformats.org/presentationml/2006/ole">
            <mc:AlternateContent xmlns:mc="http://schemas.openxmlformats.org/markup-compatibility/2006">
              <mc:Choice xmlns:v="urn:schemas-microsoft-com:vml" Requires="v">
                <p:oleObj spid="_x0000_s150629" name="think-cell Folie" r:id="rId4" imgW="321" imgH="325" progId="TCLayout.ActiveDocument.1">
                  <p:embed/>
                </p:oleObj>
              </mc:Choice>
              <mc:Fallback>
                <p:oleObj name="think-cell Folie" r:id="rId4" imgW="321" imgH="325" progId="TCLayout.ActiveDocument.1">
                  <p:embed/>
                  <p:pic>
                    <p:nvPicPr>
                      <p:cNvPr id="5122" name="Objekt 1" hidden="1">
                        <a:extLst>
                          <a:ext uri="{FF2B5EF4-FFF2-40B4-BE49-F238E27FC236}">
                            <a16:creationId xmlns="" xmlns:a16="http://schemas.microsoft.com/office/drawing/2014/main" id="{3D9BDA67-4E15-4574-BE23-00D09DA3AE8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4" y="1589"/>
                        <a:ext cx="2821"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sz="half" idx="1"/>
          </p:nvPr>
        </p:nvSpPr>
        <p:spPr>
          <a:xfrm>
            <a:off x="609600" y="2133604"/>
            <a:ext cx="5384800" cy="6034617"/>
          </a:xfrm>
        </p:spPr>
        <p:txBody>
          <a:bodyPr/>
          <a:lstStyle>
            <a:lvl1pPr>
              <a:defRPr sz="4978"/>
            </a:lvl1pPr>
            <a:lvl2pPr>
              <a:defRPr sz="4267"/>
            </a:lvl2pPr>
            <a:lvl3pPr>
              <a:defRPr sz="3556"/>
            </a:lvl3pPr>
            <a:lvl4pPr>
              <a:defRPr sz="3200"/>
            </a:lvl4pPr>
            <a:lvl5pPr>
              <a:defRPr sz="3200"/>
            </a:lvl5pPr>
            <a:lvl6pPr>
              <a:defRPr sz="3200"/>
            </a:lvl6pPr>
            <a:lvl7pPr>
              <a:defRPr sz="3200"/>
            </a:lvl7pPr>
            <a:lvl8pPr>
              <a:defRPr sz="3200"/>
            </a:lvl8pPr>
            <a:lvl9pPr>
              <a:defRPr sz="3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2133604"/>
            <a:ext cx="5384800" cy="6034617"/>
          </a:xfrm>
        </p:spPr>
        <p:txBody>
          <a:bodyPr/>
          <a:lstStyle>
            <a:lvl1pPr>
              <a:defRPr sz="4978"/>
            </a:lvl1pPr>
            <a:lvl2pPr>
              <a:defRPr sz="4267"/>
            </a:lvl2pPr>
            <a:lvl3pPr>
              <a:defRPr sz="3556"/>
            </a:lvl3pPr>
            <a:lvl4pPr>
              <a:defRPr sz="3200"/>
            </a:lvl4pPr>
            <a:lvl5pPr>
              <a:defRPr sz="3200"/>
            </a:lvl5pPr>
            <a:lvl6pPr>
              <a:defRPr sz="3200"/>
            </a:lvl6pPr>
            <a:lvl7pPr>
              <a:defRPr sz="3200"/>
            </a:lvl7pPr>
            <a:lvl8pPr>
              <a:defRPr sz="3200"/>
            </a:lvl8pPr>
            <a:lvl9pPr>
              <a:defRPr sz="3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a:extLst>
              <a:ext uri="{FF2B5EF4-FFF2-40B4-BE49-F238E27FC236}">
                <a16:creationId xmlns="" xmlns:a16="http://schemas.microsoft.com/office/drawing/2014/main" id="{C781ABDA-3270-4052-BBCE-77E527E2DC06}"/>
              </a:ext>
            </a:extLst>
          </p:cNvPr>
          <p:cNvSpPr>
            <a:spLocks noGrp="1"/>
          </p:cNvSpPr>
          <p:nvPr>
            <p:ph type="dt" sz="half" idx="10"/>
          </p:nvPr>
        </p:nvSpPr>
        <p:spPr>
          <a:xfrm>
            <a:off x="609600" y="8475664"/>
            <a:ext cx="2844800" cy="485775"/>
          </a:xfrm>
          <a:prstGeom prst="rect">
            <a:avLst/>
          </a:prstGeom>
        </p:spPr>
        <p:txBody>
          <a:bodyPr/>
          <a:lstStyle>
            <a:lvl1pPr>
              <a:defRPr/>
            </a:lvl1pPr>
          </a:lstStyle>
          <a:p>
            <a:pPr>
              <a:defRPr/>
            </a:pPr>
            <a:fld id="{594D06BE-9464-49E5-B360-62293BB650B1}" type="datetimeFigureOut">
              <a:rPr lang="de-DE"/>
              <a:pPr>
                <a:defRPr/>
              </a:pPr>
              <a:t>30.10.2020</a:t>
            </a:fld>
            <a:endParaRPr lang="de-DE"/>
          </a:p>
        </p:txBody>
      </p:sp>
      <p:sp>
        <p:nvSpPr>
          <p:cNvPr id="8" name="Fußzeilenplatzhalter 4">
            <a:extLst>
              <a:ext uri="{FF2B5EF4-FFF2-40B4-BE49-F238E27FC236}">
                <a16:creationId xmlns="" xmlns:a16="http://schemas.microsoft.com/office/drawing/2014/main" id="{FD399179-20D7-4E12-940A-80D89A11E752}"/>
              </a:ext>
            </a:extLst>
          </p:cNvPr>
          <p:cNvSpPr>
            <a:spLocks noGrp="1"/>
          </p:cNvSpPr>
          <p:nvPr>
            <p:ph type="ftr" sz="quarter" idx="11"/>
          </p:nvPr>
        </p:nvSpPr>
        <p:spPr>
          <a:xfrm>
            <a:off x="4165600" y="8475664"/>
            <a:ext cx="3860800" cy="485775"/>
          </a:xfrm>
          <a:prstGeom prst="rect">
            <a:avLst/>
          </a:prstGeom>
        </p:spPr>
        <p:txBody>
          <a:bodyPr/>
          <a:lstStyle>
            <a:lvl1pPr>
              <a:defRPr/>
            </a:lvl1pPr>
          </a:lstStyle>
          <a:p>
            <a:pPr>
              <a:defRPr/>
            </a:pPr>
            <a:endParaRPr lang="de-DE"/>
          </a:p>
        </p:txBody>
      </p:sp>
      <p:sp>
        <p:nvSpPr>
          <p:cNvPr id="9" name="Foliennummernplatzhalter 5">
            <a:extLst>
              <a:ext uri="{FF2B5EF4-FFF2-40B4-BE49-F238E27FC236}">
                <a16:creationId xmlns="" xmlns:a16="http://schemas.microsoft.com/office/drawing/2014/main" id="{F1188E67-3B67-4734-AFE9-DEB8BCAFCCBB}"/>
              </a:ext>
            </a:extLst>
          </p:cNvPr>
          <p:cNvSpPr>
            <a:spLocks noGrp="1"/>
          </p:cNvSpPr>
          <p:nvPr>
            <p:ph type="sldNum" sz="quarter" idx="12"/>
          </p:nvPr>
        </p:nvSpPr>
        <p:spPr>
          <a:xfrm>
            <a:off x="8737600" y="8475664"/>
            <a:ext cx="28448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fld id="{E73432EA-AB30-4DA3-B1A6-4F70B6C67BCD}" type="slidenum">
              <a:rPr lang="de-DE" altLang="de-DE"/>
              <a:pPr/>
              <a:t>‹Nr.›</a:t>
            </a:fld>
            <a:endParaRPr lang="de-DE" altLang="de-DE"/>
          </a:p>
        </p:txBody>
      </p:sp>
    </p:spTree>
    <p:extLst>
      <p:ext uri="{BB962C8B-B14F-4D97-AF65-F5344CB8AC3E}">
        <p14:creationId xmlns:p14="http://schemas.microsoft.com/office/powerpoint/2010/main" val="534432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graphicFrame>
        <p:nvGraphicFramePr>
          <p:cNvPr id="7" name="Objekt 1" hidden="1">
            <a:extLst>
              <a:ext uri="{FF2B5EF4-FFF2-40B4-BE49-F238E27FC236}">
                <a16:creationId xmlns="" xmlns:a16="http://schemas.microsoft.com/office/drawing/2014/main" id="{60702E51-62A2-42EF-A9DE-F8EB998DAC12}"/>
              </a:ext>
            </a:extLst>
          </p:cNvPr>
          <p:cNvGraphicFramePr>
            <a:graphicFrameLocks noChangeAspect="1"/>
          </p:cNvGraphicFramePr>
          <p:nvPr userDrawn="1">
            <p:custDataLst>
              <p:tags r:id="rId2"/>
            </p:custDataLst>
          </p:nvPr>
        </p:nvGraphicFramePr>
        <p:xfrm>
          <a:off x="2824" y="1589"/>
          <a:ext cx="2821" cy="1587"/>
        </p:xfrm>
        <a:graphic>
          <a:graphicData uri="http://schemas.openxmlformats.org/presentationml/2006/ole">
            <mc:AlternateContent xmlns:mc="http://schemas.openxmlformats.org/markup-compatibility/2006">
              <mc:Choice xmlns:v="urn:schemas-microsoft-com:vml" Requires="v">
                <p:oleObj spid="_x0000_s151653" name="think-cell Folie" r:id="rId4" imgW="321" imgH="325" progId="TCLayout.ActiveDocument.1">
                  <p:embed/>
                </p:oleObj>
              </mc:Choice>
              <mc:Fallback>
                <p:oleObj name="think-cell Folie" r:id="rId4" imgW="321" imgH="325" progId="TCLayout.ActiveDocument.1">
                  <p:embed/>
                  <p:pic>
                    <p:nvPicPr>
                      <p:cNvPr id="6146" name="Objekt 1" hidden="1">
                        <a:extLst>
                          <a:ext uri="{FF2B5EF4-FFF2-40B4-BE49-F238E27FC236}">
                            <a16:creationId xmlns="" xmlns:a16="http://schemas.microsoft.com/office/drawing/2014/main" id="{BF91C8FB-2717-4158-934F-74BE755DE52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4" y="1589"/>
                        <a:ext cx="2821"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el 1"/>
          <p:cNvSpPr>
            <a:spLocks noGrp="1"/>
          </p:cNvSpPr>
          <p:nvPr>
            <p:ph type="title"/>
          </p:nvPr>
        </p:nvSpPr>
        <p:spPr/>
        <p:txBody>
          <a:bodyPr/>
          <a:lstStyle>
            <a:lvl1pPr>
              <a:defRPr/>
            </a:lvl1pPr>
          </a:lstStyle>
          <a:p>
            <a:r>
              <a:rPr lang="de-DE"/>
              <a:t>Mastertitelformat bearbeiten</a:t>
            </a:r>
          </a:p>
        </p:txBody>
      </p:sp>
      <p:sp>
        <p:nvSpPr>
          <p:cNvPr id="3" name="Textplatzhalter 2"/>
          <p:cNvSpPr>
            <a:spLocks noGrp="1"/>
          </p:cNvSpPr>
          <p:nvPr>
            <p:ph type="body" idx="1"/>
          </p:nvPr>
        </p:nvSpPr>
        <p:spPr>
          <a:xfrm>
            <a:off x="609601" y="2046818"/>
            <a:ext cx="5386917" cy="853016"/>
          </a:xfrm>
        </p:spPr>
        <p:txBody>
          <a:bodyPr anchor="b"/>
          <a:lstStyle>
            <a:lvl1pPr marL="0" indent="0">
              <a:buNone/>
              <a:defRPr sz="4267" b="1"/>
            </a:lvl1pPr>
            <a:lvl2pPr marL="812810" indent="0">
              <a:buNone/>
              <a:defRPr sz="3556" b="1"/>
            </a:lvl2pPr>
            <a:lvl3pPr marL="1625620" indent="0">
              <a:buNone/>
              <a:defRPr sz="3200" b="1"/>
            </a:lvl3pPr>
            <a:lvl4pPr marL="2438430" indent="0">
              <a:buNone/>
              <a:defRPr sz="2844" b="1"/>
            </a:lvl4pPr>
            <a:lvl5pPr marL="3251241" indent="0">
              <a:buNone/>
              <a:defRPr sz="2844" b="1"/>
            </a:lvl5pPr>
            <a:lvl6pPr marL="4064051" indent="0">
              <a:buNone/>
              <a:defRPr sz="2844" b="1"/>
            </a:lvl6pPr>
            <a:lvl7pPr marL="4876861" indent="0">
              <a:buNone/>
              <a:defRPr sz="2844" b="1"/>
            </a:lvl7pPr>
            <a:lvl8pPr marL="5689671" indent="0">
              <a:buNone/>
              <a:defRPr sz="2844" b="1"/>
            </a:lvl8pPr>
            <a:lvl9pPr marL="6502481" indent="0">
              <a:buNone/>
              <a:defRPr sz="2844" b="1"/>
            </a:lvl9pPr>
          </a:lstStyle>
          <a:p>
            <a:pPr lvl="0"/>
            <a:r>
              <a:rPr lang="de-DE"/>
              <a:t>Mastertextformat bearbeiten</a:t>
            </a:r>
          </a:p>
        </p:txBody>
      </p:sp>
      <p:sp>
        <p:nvSpPr>
          <p:cNvPr id="4" name="Inhaltsplatzhalter 3"/>
          <p:cNvSpPr>
            <a:spLocks noGrp="1"/>
          </p:cNvSpPr>
          <p:nvPr>
            <p:ph sz="half" idx="2"/>
          </p:nvPr>
        </p:nvSpPr>
        <p:spPr>
          <a:xfrm>
            <a:off x="609601" y="2899833"/>
            <a:ext cx="5386917" cy="5268384"/>
          </a:xfrm>
        </p:spPr>
        <p:txBody>
          <a:bodyPr/>
          <a:lstStyle>
            <a:lvl1pPr>
              <a:defRPr sz="4267"/>
            </a:lvl1pPr>
            <a:lvl2pPr>
              <a:defRPr sz="3556"/>
            </a:lvl2pPr>
            <a:lvl3pPr>
              <a:defRPr sz="3200"/>
            </a:lvl3pPr>
            <a:lvl4pPr>
              <a:defRPr sz="2844"/>
            </a:lvl4pPr>
            <a:lvl5pPr>
              <a:defRPr sz="2844"/>
            </a:lvl5pPr>
            <a:lvl6pPr>
              <a:defRPr sz="2844"/>
            </a:lvl6pPr>
            <a:lvl7pPr>
              <a:defRPr sz="2844"/>
            </a:lvl7pPr>
            <a:lvl8pPr>
              <a:defRPr sz="2844"/>
            </a:lvl8pPr>
            <a:lvl9pPr>
              <a:defRPr sz="2844"/>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75" y="2046818"/>
            <a:ext cx="5389033" cy="853016"/>
          </a:xfrm>
        </p:spPr>
        <p:txBody>
          <a:bodyPr anchor="b"/>
          <a:lstStyle>
            <a:lvl1pPr marL="0" indent="0">
              <a:buNone/>
              <a:defRPr sz="4267" b="1"/>
            </a:lvl1pPr>
            <a:lvl2pPr marL="812810" indent="0">
              <a:buNone/>
              <a:defRPr sz="3556" b="1"/>
            </a:lvl2pPr>
            <a:lvl3pPr marL="1625620" indent="0">
              <a:buNone/>
              <a:defRPr sz="3200" b="1"/>
            </a:lvl3pPr>
            <a:lvl4pPr marL="2438430" indent="0">
              <a:buNone/>
              <a:defRPr sz="2844" b="1"/>
            </a:lvl4pPr>
            <a:lvl5pPr marL="3251241" indent="0">
              <a:buNone/>
              <a:defRPr sz="2844" b="1"/>
            </a:lvl5pPr>
            <a:lvl6pPr marL="4064051" indent="0">
              <a:buNone/>
              <a:defRPr sz="2844" b="1"/>
            </a:lvl6pPr>
            <a:lvl7pPr marL="4876861" indent="0">
              <a:buNone/>
              <a:defRPr sz="2844" b="1"/>
            </a:lvl7pPr>
            <a:lvl8pPr marL="5689671" indent="0">
              <a:buNone/>
              <a:defRPr sz="2844" b="1"/>
            </a:lvl8pPr>
            <a:lvl9pPr marL="6502481" indent="0">
              <a:buNone/>
              <a:defRPr sz="2844" b="1"/>
            </a:lvl9pPr>
          </a:lstStyle>
          <a:p>
            <a:pPr lvl="0"/>
            <a:r>
              <a:rPr lang="de-DE"/>
              <a:t>Mastertextformat bearbeiten</a:t>
            </a:r>
          </a:p>
        </p:txBody>
      </p:sp>
      <p:sp>
        <p:nvSpPr>
          <p:cNvPr id="6" name="Inhaltsplatzhalter 5"/>
          <p:cNvSpPr>
            <a:spLocks noGrp="1"/>
          </p:cNvSpPr>
          <p:nvPr>
            <p:ph sz="quarter" idx="4"/>
          </p:nvPr>
        </p:nvSpPr>
        <p:spPr>
          <a:xfrm>
            <a:off x="6193375" y="2899833"/>
            <a:ext cx="5389033" cy="5268384"/>
          </a:xfrm>
        </p:spPr>
        <p:txBody>
          <a:bodyPr/>
          <a:lstStyle>
            <a:lvl1pPr>
              <a:defRPr sz="4267"/>
            </a:lvl1pPr>
            <a:lvl2pPr>
              <a:defRPr sz="3556"/>
            </a:lvl2pPr>
            <a:lvl3pPr>
              <a:defRPr sz="3200"/>
            </a:lvl3pPr>
            <a:lvl4pPr>
              <a:defRPr sz="2844"/>
            </a:lvl4pPr>
            <a:lvl5pPr>
              <a:defRPr sz="2844"/>
            </a:lvl5pPr>
            <a:lvl6pPr>
              <a:defRPr sz="2844"/>
            </a:lvl6pPr>
            <a:lvl7pPr>
              <a:defRPr sz="2844"/>
            </a:lvl7pPr>
            <a:lvl8pPr>
              <a:defRPr sz="2844"/>
            </a:lvl8pPr>
            <a:lvl9pPr>
              <a:defRPr sz="2844"/>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9" name="Datumsplatzhalter 3">
            <a:extLst>
              <a:ext uri="{FF2B5EF4-FFF2-40B4-BE49-F238E27FC236}">
                <a16:creationId xmlns="" xmlns:a16="http://schemas.microsoft.com/office/drawing/2014/main" id="{0AFE3909-6268-4F67-A581-1F2EC9B9AB41}"/>
              </a:ext>
            </a:extLst>
          </p:cNvPr>
          <p:cNvSpPr>
            <a:spLocks noGrp="1"/>
          </p:cNvSpPr>
          <p:nvPr>
            <p:ph type="dt" sz="half" idx="10"/>
          </p:nvPr>
        </p:nvSpPr>
        <p:spPr>
          <a:xfrm>
            <a:off x="609600" y="8475664"/>
            <a:ext cx="2844800" cy="485775"/>
          </a:xfrm>
          <a:prstGeom prst="rect">
            <a:avLst/>
          </a:prstGeom>
        </p:spPr>
        <p:txBody>
          <a:bodyPr/>
          <a:lstStyle>
            <a:lvl1pPr>
              <a:defRPr/>
            </a:lvl1pPr>
          </a:lstStyle>
          <a:p>
            <a:pPr>
              <a:defRPr/>
            </a:pPr>
            <a:fld id="{CF3CEF8D-6023-456D-B5A9-3F65B946CF4D}" type="datetimeFigureOut">
              <a:rPr lang="de-DE"/>
              <a:pPr>
                <a:defRPr/>
              </a:pPr>
              <a:t>30.10.2020</a:t>
            </a:fld>
            <a:endParaRPr lang="de-DE"/>
          </a:p>
        </p:txBody>
      </p:sp>
      <p:sp>
        <p:nvSpPr>
          <p:cNvPr id="10" name="Fußzeilenplatzhalter 4">
            <a:extLst>
              <a:ext uri="{FF2B5EF4-FFF2-40B4-BE49-F238E27FC236}">
                <a16:creationId xmlns="" xmlns:a16="http://schemas.microsoft.com/office/drawing/2014/main" id="{B20D5F5A-9575-4DBB-AC89-A56638007489}"/>
              </a:ext>
            </a:extLst>
          </p:cNvPr>
          <p:cNvSpPr>
            <a:spLocks noGrp="1"/>
          </p:cNvSpPr>
          <p:nvPr>
            <p:ph type="ftr" sz="quarter" idx="11"/>
          </p:nvPr>
        </p:nvSpPr>
        <p:spPr>
          <a:xfrm>
            <a:off x="4165600" y="8475664"/>
            <a:ext cx="3860800" cy="485775"/>
          </a:xfrm>
          <a:prstGeom prst="rect">
            <a:avLst/>
          </a:prstGeom>
        </p:spPr>
        <p:txBody>
          <a:bodyPr/>
          <a:lstStyle>
            <a:lvl1pPr>
              <a:defRPr/>
            </a:lvl1pPr>
          </a:lstStyle>
          <a:p>
            <a:pPr>
              <a:defRPr/>
            </a:pPr>
            <a:endParaRPr lang="de-DE"/>
          </a:p>
        </p:txBody>
      </p:sp>
      <p:sp>
        <p:nvSpPr>
          <p:cNvPr id="11" name="Foliennummernplatzhalter 5">
            <a:extLst>
              <a:ext uri="{FF2B5EF4-FFF2-40B4-BE49-F238E27FC236}">
                <a16:creationId xmlns="" xmlns:a16="http://schemas.microsoft.com/office/drawing/2014/main" id="{167319B3-0401-49E9-BA31-D2917942D232}"/>
              </a:ext>
            </a:extLst>
          </p:cNvPr>
          <p:cNvSpPr>
            <a:spLocks noGrp="1"/>
          </p:cNvSpPr>
          <p:nvPr>
            <p:ph type="sldNum" sz="quarter" idx="12"/>
          </p:nvPr>
        </p:nvSpPr>
        <p:spPr>
          <a:xfrm>
            <a:off x="8737600" y="8475664"/>
            <a:ext cx="28448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fld id="{55AD4B7E-08F4-49E7-974C-DC692272181D}" type="slidenum">
              <a:rPr lang="de-DE" altLang="de-DE"/>
              <a:pPr/>
              <a:t>‹Nr.›</a:t>
            </a:fld>
            <a:endParaRPr lang="de-DE" altLang="de-DE"/>
          </a:p>
        </p:txBody>
      </p:sp>
    </p:spTree>
    <p:extLst>
      <p:ext uri="{BB962C8B-B14F-4D97-AF65-F5344CB8AC3E}">
        <p14:creationId xmlns:p14="http://schemas.microsoft.com/office/powerpoint/2010/main" val="3659776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graphicFrame>
        <p:nvGraphicFramePr>
          <p:cNvPr id="3" name="Objekt 1" hidden="1">
            <a:extLst>
              <a:ext uri="{FF2B5EF4-FFF2-40B4-BE49-F238E27FC236}">
                <a16:creationId xmlns="" xmlns:a16="http://schemas.microsoft.com/office/drawing/2014/main" id="{C299743D-446A-4D20-9E25-266AE5018914}"/>
              </a:ext>
            </a:extLst>
          </p:cNvPr>
          <p:cNvGraphicFramePr>
            <a:graphicFrameLocks noChangeAspect="1"/>
          </p:cNvGraphicFramePr>
          <p:nvPr userDrawn="1">
            <p:custDataLst>
              <p:tags r:id="rId2"/>
            </p:custDataLst>
          </p:nvPr>
        </p:nvGraphicFramePr>
        <p:xfrm>
          <a:off x="2824" y="1589"/>
          <a:ext cx="2821" cy="1587"/>
        </p:xfrm>
        <a:graphic>
          <a:graphicData uri="http://schemas.openxmlformats.org/presentationml/2006/ole">
            <mc:AlternateContent xmlns:mc="http://schemas.openxmlformats.org/markup-compatibility/2006">
              <mc:Choice xmlns:v="urn:schemas-microsoft-com:vml" Requires="v">
                <p:oleObj spid="_x0000_s152677" name="think-cell Folie" r:id="rId4" imgW="321" imgH="325" progId="TCLayout.ActiveDocument.1">
                  <p:embed/>
                </p:oleObj>
              </mc:Choice>
              <mc:Fallback>
                <p:oleObj name="think-cell Folie" r:id="rId4" imgW="321" imgH="325" progId="TCLayout.ActiveDocument.1">
                  <p:embed/>
                  <p:pic>
                    <p:nvPicPr>
                      <p:cNvPr id="7170" name="Objekt 1" hidden="1">
                        <a:extLst>
                          <a:ext uri="{FF2B5EF4-FFF2-40B4-BE49-F238E27FC236}">
                            <a16:creationId xmlns="" xmlns:a16="http://schemas.microsoft.com/office/drawing/2014/main" id="{8208DB1A-CC04-4969-B086-5602C6DA889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4" y="1589"/>
                        <a:ext cx="2821"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el 1"/>
          <p:cNvSpPr>
            <a:spLocks noGrp="1"/>
          </p:cNvSpPr>
          <p:nvPr>
            <p:ph type="title"/>
          </p:nvPr>
        </p:nvSpPr>
        <p:spPr/>
        <p:txBody>
          <a:bodyPr/>
          <a:lstStyle/>
          <a:p>
            <a:r>
              <a:rPr lang="de-DE"/>
              <a:t>Mastertitelformat bearbeiten</a:t>
            </a:r>
          </a:p>
        </p:txBody>
      </p:sp>
      <p:sp>
        <p:nvSpPr>
          <p:cNvPr id="5" name="Datumsplatzhalter 3">
            <a:extLst>
              <a:ext uri="{FF2B5EF4-FFF2-40B4-BE49-F238E27FC236}">
                <a16:creationId xmlns="" xmlns:a16="http://schemas.microsoft.com/office/drawing/2014/main" id="{DF8FD6B8-6585-4EDA-84B3-166145FD850F}"/>
              </a:ext>
            </a:extLst>
          </p:cNvPr>
          <p:cNvSpPr>
            <a:spLocks noGrp="1"/>
          </p:cNvSpPr>
          <p:nvPr>
            <p:ph type="dt" sz="half" idx="10"/>
          </p:nvPr>
        </p:nvSpPr>
        <p:spPr>
          <a:xfrm>
            <a:off x="609600" y="8475664"/>
            <a:ext cx="2844800" cy="485775"/>
          </a:xfrm>
          <a:prstGeom prst="rect">
            <a:avLst/>
          </a:prstGeom>
        </p:spPr>
        <p:txBody>
          <a:bodyPr/>
          <a:lstStyle>
            <a:lvl1pPr>
              <a:defRPr/>
            </a:lvl1pPr>
          </a:lstStyle>
          <a:p>
            <a:pPr>
              <a:defRPr/>
            </a:pPr>
            <a:fld id="{67B2321E-6FBF-46FB-A779-37350E174BD1}" type="datetimeFigureOut">
              <a:rPr lang="de-DE"/>
              <a:pPr>
                <a:defRPr/>
              </a:pPr>
              <a:t>30.10.2020</a:t>
            </a:fld>
            <a:endParaRPr lang="de-DE"/>
          </a:p>
        </p:txBody>
      </p:sp>
      <p:sp>
        <p:nvSpPr>
          <p:cNvPr id="6" name="Fußzeilenplatzhalter 4">
            <a:extLst>
              <a:ext uri="{FF2B5EF4-FFF2-40B4-BE49-F238E27FC236}">
                <a16:creationId xmlns="" xmlns:a16="http://schemas.microsoft.com/office/drawing/2014/main" id="{E73DFF5E-96A7-421B-BB13-68D323498A73}"/>
              </a:ext>
            </a:extLst>
          </p:cNvPr>
          <p:cNvSpPr>
            <a:spLocks noGrp="1"/>
          </p:cNvSpPr>
          <p:nvPr>
            <p:ph type="ftr" sz="quarter" idx="11"/>
          </p:nvPr>
        </p:nvSpPr>
        <p:spPr>
          <a:xfrm>
            <a:off x="4165600" y="8475664"/>
            <a:ext cx="3860800" cy="485775"/>
          </a:xfrm>
          <a:prstGeom prst="rect">
            <a:avLst/>
          </a:prstGeom>
        </p:spPr>
        <p:txBody>
          <a:bodyPr/>
          <a:lstStyle>
            <a:lvl1pPr>
              <a:defRPr/>
            </a:lvl1pPr>
          </a:lstStyle>
          <a:p>
            <a:pPr>
              <a:defRPr/>
            </a:pPr>
            <a:endParaRPr lang="de-DE"/>
          </a:p>
        </p:txBody>
      </p:sp>
      <p:sp>
        <p:nvSpPr>
          <p:cNvPr id="7" name="Foliennummernplatzhalter 5">
            <a:extLst>
              <a:ext uri="{FF2B5EF4-FFF2-40B4-BE49-F238E27FC236}">
                <a16:creationId xmlns="" xmlns:a16="http://schemas.microsoft.com/office/drawing/2014/main" id="{A0B07098-7630-410F-B0F9-AEEBA056933F}"/>
              </a:ext>
            </a:extLst>
          </p:cNvPr>
          <p:cNvSpPr>
            <a:spLocks noGrp="1"/>
          </p:cNvSpPr>
          <p:nvPr>
            <p:ph type="sldNum" sz="quarter" idx="12"/>
          </p:nvPr>
        </p:nvSpPr>
        <p:spPr>
          <a:xfrm>
            <a:off x="8737600" y="8475664"/>
            <a:ext cx="28448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fld id="{C391B481-A8B4-4476-806B-37701740FA2B}" type="slidenum">
              <a:rPr lang="de-DE" altLang="de-DE"/>
              <a:pPr/>
              <a:t>‹Nr.›</a:t>
            </a:fld>
            <a:endParaRPr lang="de-DE" altLang="de-DE"/>
          </a:p>
        </p:txBody>
      </p:sp>
    </p:spTree>
    <p:extLst>
      <p:ext uri="{BB962C8B-B14F-4D97-AF65-F5344CB8AC3E}">
        <p14:creationId xmlns:p14="http://schemas.microsoft.com/office/powerpoint/2010/main" val="2690578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graphicFrame>
        <p:nvGraphicFramePr>
          <p:cNvPr id="2" name="Objekt 5" hidden="1">
            <a:extLst>
              <a:ext uri="{FF2B5EF4-FFF2-40B4-BE49-F238E27FC236}">
                <a16:creationId xmlns="" xmlns:a16="http://schemas.microsoft.com/office/drawing/2014/main" id="{949B8313-0CAA-41E0-9616-38829E0847B4}"/>
              </a:ext>
            </a:extLst>
          </p:cNvPr>
          <p:cNvGraphicFramePr>
            <a:graphicFrameLocks noChangeAspect="1"/>
          </p:cNvGraphicFramePr>
          <p:nvPr userDrawn="1">
            <p:custDataLst>
              <p:tags r:id="rId2"/>
            </p:custDataLst>
          </p:nvPr>
        </p:nvGraphicFramePr>
        <p:xfrm>
          <a:off x="2824" y="1589"/>
          <a:ext cx="2821" cy="1587"/>
        </p:xfrm>
        <a:graphic>
          <a:graphicData uri="http://schemas.openxmlformats.org/presentationml/2006/ole">
            <mc:AlternateContent xmlns:mc="http://schemas.openxmlformats.org/markup-compatibility/2006">
              <mc:Choice xmlns:v="urn:schemas-microsoft-com:vml" Requires="v">
                <p:oleObj spid="_x0000_s153701" name="think-cell Folie" r:id="rId4" imgW="321" imgH="325" progId="TCLayout.ActiveDocument.1">
                  <p:embed/>
                </p:oleObj>
              </mc:Choice>
              <mc:Fallback>
                <p:oleObj name="think-cell Folie" r:id="rId4" imgW="321" imgH="325" progId="TCLayout.ActiveDocument.1">
                  <p:embed/>
                  <p:pic>
                    <p:nvPicPr>
                      <p:cNvPr id="8194" name="Objekt 5" hidden="1">
                        <a:extLst>
                          <a:ext uri="{FF2B5EF4-FFF2-40B4-BE49-F238E27FC236}">
                            <a16:creationId xmlns="" xmlns:a16="http://schemas.microsoft.com/office/drawing/2014/main" id="{CCA281D8-9DF7-47A3-B829-C7F81FB097E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4" y="1589"/>
                        <a:ext cx="2821"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Datumsplatzhalter 3">
            <a:extLst>
              <a:ext uri="{FF2B5EF4-FFF2-40B4-BE49-F238E27FC236}">
                <a16:creationId xmlns="" xmlns:a16="http://schemas.microsoft.com/office/drawing/2014/main" id="{DE5A3AB8-4201-4627-893E-633EB28EE730}"/>
              </a:ext>
            </a:extLst>
          </p:cNvPr>
          <p:cNvSpPr>
            <a:spLocks noGrp="1"/>
          </p:cNvSpPr>
          <p:nvPr>
            <p:ph type="dt" sz="half" idx="10"/>
          </p:nvPr>
        </p:nvSpPr>
        <p:spPr>
          <a:xfrm>
            <a:off x="609600" y="8475664"/>
            <a:ext cx="2844800" cy="485775"/>
          </a:xfrm>
          <a:prstGeom prst="rect">
            <a:avLst/>
          </a:prstGeom>
        </p:spPr>
        <p:txBody>
          <a:bodyPr/>
          <a:lstStyle>
            <a:lvl1pPr>
              <a:defRPr/>
            </a:lvl1pPr>
          </a:lstStyle>
          <a:p>
            <a:pPr>
              <a:defRPr/>
            </a:pPr>
            <a:fld id="{B600FA07-190C-4A6B-B2EF-E13C7BCAA005}" type="datetimeFigureOut">
              <a:rPr lang="de-DE"/>
              <a:pPr>
                <a:defRPr/>
              </a:pPr>
              <a:t>30.10.2020</a:t>
            </a:fld>
            <a:endParaRPr lang="de-DE"/>
          </a:p>
        </p:txBody>
      </p:sp>
      <p:sp>
        <p:nvSpPr>
          <p:cNvPr id="5" name="Fußzeilenplatzhalter 4">
            <a:extLst>
              <a:ext uri="{FF2B5EF4-FFF2-40B4-BE49-F238E27FC236}">
                <a16:creationId xmlns="" xmlns:a16="http://schemas.microsoft.com/office/drawing/2014/main" id="{8DD66D4E-A1D0-4B72-B4AA-4B526FA7DA81}"/>
              </a:ext>
            </a:extLst>
          </p:cNvPr>
          <p:cNvSpPr>
            <a:spLocks noGrp="1"/>
          </p:cNvSpPr>
          <p:nvPr>
            <p:ph type="ftr" sz="quarter" idx="11"/>
          </p:nvPr>
        </p:nvSpPr>
        <p:spPr>
          <a:xfrm>
            <a:off x="4165600" y="8475664"/>
            <a:ext cx="3860800" cy="485775"/>
          </a:xfrm>
          <a:prstGeom prst="rect">
            <a:avLst/>
          </a:prstGeom>
        </p:spPr>
        <p:txBody>
          <a:bodyPr/>
          <a:lstStyle>
            <a:lvl1pPr>
              <a:defRPr/>
            </a:lvl1pPr>
          </a:lstStyle>
          <a:p>
            <a:pPr>
              <a:defRPr/>
            </a:pPr>
            <a:endParaRPr lang="de-DE"/>
          </a:p>
        </p:txBody>
      </p:sp>
      <p:sp>
        <p:nvSpPr>
          <p:cNvPr id="6" name="Foliennummernplatzhalter 5">
            <a:extLst>
              <a:ext uri="{FF2B5EF4-FFF2-40B4-BE49-F238E27FC236}">
                <a16:creationId xmlns="" xmlns:a16="http://schemas.microsoft.com/office/drawing/2014/main" id="{583F6DA8-770B-4C8D-8FDF-A32A599F816C}"/>
              </a:ext>
            </a:extLst>
          </p:cNvPr>
          <p:cNvSpPr>
            <a:spLocks noGrp="1"/>
          </p:cNvSpPr>
          <p:nvPr>
            <p:ph type="sldNum" sz="quarter" idx="12"/>
          </p:nvPr>
        </p:nvSpPr>
        <p:spPr>
          <a:xfrm>
            <a:off x="8737600" y="8475664"/>
            <a:ext cx="28448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fld id="{0B88C459-4B33-4BF2-A868-69E3DA5457EF}" type="slidenum">
              <a:rPr lang="de-DE" altLang="de-DE"/>
              <a:pPr/>
              <a:t>‹Nr.›</a:t>
            </a:fld>
            <a:endParaRPr lang="de-DE" altLang="de-DE"/>
          </a:p>
        </p:txBody>
      </p:sp>
    </p:spTree>
    <p:extLst>
      <p:ext uri="{BB962C8B-B14F-4D97-AF65-F5344CB8AC3E}">
        <p14:creationId xmlns:p14="http://schemas.microsoft.com/office/powerpoint/2010/main" val="3203412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Beschriftung">
    <p:spTree>
      <p:nvGrpSpPr>
        <p:cNvPr id="1" name=""/>
        <p:cNvGrpSpPr/>
        <p:nvPr/>
      </p:nvGrpSpPr>
      <p:grpSpPr>
        <a:xfrm>
          <a:off x="0" y="0"/>
          <a:ext cx="0" cy="0"/>
          <a:chOff x="0" y="0"/>
          <a:chExt cx="0" cy="0"/>
        </a:xfrm>
      </p:grpSpPr>
      <p:graphicFrame>
        <p:nvGraphicFramePr>
          <p:cNvPr id="5" name="Objekt 1" hidden="1">
            <a:extLst>
              <a:ext uri="{FF2B5EF4-FFF2-40B4-BE49-F238E27FC236}">
                <a16:creationId xmlns="" xmlns:a16="http://schemas.microsoft.com/office/drawing/2014/main" id="{5C6BB0F0-6740-4FDC-BEB0-BDFF12220773}"/>
              </a:ext>
            </a:extLst>
          </p:cNvPr>
          <p:cNvGraphicFramePr>
            <a:graphicFrameLocks noChangeAspect="1"/>
          </p:cNvGraphicFramePr>
          <p:nvPr userDrawn="1">
            <p:custDataLst>
              <p:tags r:id="rId2"/>
            </p:custDataLst>
          </p:nvPr>
        </p:nvGraphicFramePr>
        <p:xfrm>
          <a:off x="2824" y="1589"/>
          <a:ext cx="2821" cy="1587"/>
        </p:xfrm>
        <a:graphic>
          <a:graphicData uri="http://schemas.openxmlformats.org/presentationml/2006/ole">
            <mc:AlternateContent xmlns:mc="http://schemas.openxmlformats.org/markup-compatibility/2006">
              <mc:Choice xmlns:v="urn:schemas-microsoft-com:vml" Requires="v">
                <p:oleObj spid="_x0000_s154725" name="think-cell Folie" r:id="rId4" imgW="321" imgH="325" progId="TCLayout.ActiveDocument.1">
                  <p:embed/>
                </p:oleObj>
              </mc:Choice>
              <mc:Fallback>
                <p:oleObj name="think-cell Folie" r:id="rId4" imgW="321" imgH="325" progId="TCLayout.ActiveDocument.1">
                  <p:embed/>
                  <p:pic>
                    <p:nvPicPr>
                      <p:cNvPr id="9218" name="Objekt 1" hidden="1">
                        <a:extLst>
                          <a:ext uri="{FF2B5EF4-FFF2-40B4-BE49-F238E27FC236}">
                            <a16:creationId xmlns="" xmlns:a16="http://schemas.microsoft.com/office/drawing/2014/main" id="{EABA0DEA-845A-40DC-9A1F-9A8ED7EFF79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4" y="1589"/>
                        <a:ext cx="2821"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el 1"/>
          <p:cNvSpPr>
            <a:spLocks noGrp="1"/>
          </p:cNvSpPr>
          <p:nvPr>
            <p:ph type="title"/>
          </p:nvPr>
        </p:nvSpPr>
        <p:spPr>
          <a:xfrm>
            <a:off x="609608" y="364069"/>
            <a:ext cx="4011084" cy="1549400"/>
          </a:xfrm>
        </p:spPr>
        <p:txBody>
          <a:bodyPr anchor="b"/>
          <a:lstStyle>
            <a:lvl1pPr algn="l">
              <a:defRPr sz="3556" b="1"/>
            </a:lvl1pPr>
          </a:lstStyle>
          <a:p>
            <a:r>
              <a:rPr lang="de-DE"/>
              <a:t>Mastertitelformat bearbeiten</a:t>
            </a:r>
          </a:p>
        </p:txBody>
      </p:sp>
      <p:sp>
        <p:nvSpPr>
          <p:cNvPr id="3" name="Inhaltsplatzhalter 2"/>
          <p:cNvSpPr>
            <a:spLocks noGrp="1"/>
          </p:cNvSpPr>
          <p:nvPr>
            <p:ph idx="1"/>
          </p:nvPr>
        </p:nvSpPr>
        <p:spPr>
          <a:xfrm>
            <a:off x="4766740" y="364070"/>
            <a:ext cx="6815668" cy="7804151"/>
          </a:xfrm>
        </p:spPr>
        <p:txBody>
          <a:bodyPr/>
          <a:lstStyle>
            <a:lvl1pPr>
              <a:defRPr sz="5689"/>
            </a:lvl1pPr>
            <a:lvl2pPr>
              <a:defRPr sz="4978"/>
            </a:lvl2pPr>
            <a:lvl3pPr>
              <a:defRPr sz="4267"/>
            </a:lvl3pPr>
            <a:lvl4pPr>
              <a:defRPr sz="3556"/>
            </a:lvl4pPr>
            <a:lvl5pPr>
              <a:defRPr sz="3556"/>
            </a:lvl5pPr>
            <a:lvl6pPr>
              <a:defRPr sz="3556"/>
            </a:lvl6pPr>
            <a:lvl7pPr>
              <a:defRPr sz="3556"/>
            </a:lvl7pPr>
            <a:lvl8pPr>
              <a:defRPr sz="3556"/>
            </a:lvl8pPr>
            <a:lvl9pPr>
              <a:defRPr sz="3556"/>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8" y="1913468"/>
            <a:ext cx="4011084" cy="6254751"/>
          </a:xfrm>
        </p:spPr>
        <p:txBody>
          <a:bodyPr/>
          <a:lstStyle>
            <a:lvl1pPr marL="0" indent="0">
              <a:buNone/>
              <a:defRPr sz="2489"/>
            </a:lvl1pPr>
            <a:lvl2pPr marL="812810" indent="0">
              <a:buNone/>
              <a:defRPr sz="2133"/>
            </a:lvl2pPr>
            <a:lvl3pPr marL="1625620" indent="0">
              <a:buNone/>
              <a:defRPr sz="1778"/>
            </a:lvl3pPr>
            <a:lvl4pPr marL="2438430" indent="0">
              <a:buNone/>
              <a:defRPr sz="1600"/>
            </a:lvl4pPr>
            <a:lvl5pPr marL="3251241" indent="0">
              <a:buNone/>
              <a:defRPr sz="1600"/>
            </a:lvl5pPr>
            <a:lvl6pPr marL="4064051" indent="0">
              <a:buNone/>
              <a:defRPr sz="1600"/>
            </a:lvl6pPr>
            <a:lvl7pPr marL="4876861" indent="0">
              <a:buNone/>
              <a:defRPr sz="1600"/>
            </a:lvl7pPr>
            <a:lvl8pPr marL="5689671" indent="0">
              <a:buNone/>
              <a:defRPr sz="1600"/>
            </a:lvl8pPr>
            <a:lvl9pPr marL="6502481" indent="0">
              <a:buNone/>
              <a:defRPr sz="1600"/>
            </a:lvl9pPr>
          </a:lstStyle>
          <a:p>
            <a:pPr lvl="0"/>
            <a:r>
              <a:rPr lang="de-DE"/>
              <a:t>Mastertextformat bearbeiten</a:t>
            </a:r>
          </a:p>
        </p:txBody>
      </p:sp>
      <p:sp>
        <p:nvSpPr>
          <p:cNvPr id="7" name="Datumsplatzhalter 3">
            <a:extLst>
              <a:ext uri="{FF2B5EF4-FFF2-40B4-BE49-F238E27FC236}">
                <a16:creationId xmlns="" xmlns:a16="http://schemas.microsoft.com/office/drawing/2014/main" id="{8B596840-96EE-4A6B-81E2-9E384E0C7045}"/>
              </a:ext>
            </a:extLst>
          </p:cNvPr>
          <p:cNvSpPr>
            <a:spLocks noGrp="1"/>
          </p:cNvSpPr>
          <p:nvPr>
            <p:ph type="dt" sz="half" idx="10"/>
          </p:nvPr>
        </p:nvSpPr>
        <p:spPr>
          <a:xfrm>
            <a:off x="609600" y="8475664"/>
            <a:ext cx="2844800" cy="485775"/>
          </a:xfrm>
          <a:prstGeom prst="rect">
            <a:avLst/>
          </a:prstGeom>
        </p:spPr>
        <p:txBody>
          <a:bodyPr/>
          <a:lstStyle>
            <a:lvl1pPr>
              <a:defRPr/>
            </a:lvl1pPr>
          </a:lstStyle>
          <a:p>
            <a:pPr>
              <a:defRPr/>
            </a:pPr>
            <a:fld id="{AE2F3559-DE45-498A-8EF5-B9091A49A893}" type="datetimeFigureOut">
              <a:rPr lang="de-DE"/>
              <a:pPr>
                <a:defRPr/>
              </a:pPr>
              <a:t>30.10.2020</a:t>
            </a:fld>
            <a:endParaRPr lang="de-DE"/>
          </a:p>
        </p:txBody>
      </p:sp>
      <p:sp>
        <p:nvSpPr>
          <p:cNvPr id="8" name="Fußzeilenplatzhalter 4">
            <a:extLst>
              <a:ext uri="{FF2B5EF4-FFF2-40B4-BE49-F238E27FC236}">
                <a16:creationId xmlns="" xmlns:a16="http://schemas.microsoft.com/office/drawing/2014/main" id="{8E40BC5C-1569-4485-9F97-B56DDF5BD330}"/>
              </a:ext>
            </a:extLst>
          </p:cNvPr>
          <p:cNvSpPr>
            <a:spLocks noGrp="1"/>
          </p:cNvSpPr>
          <p:nvPr>
            <p:ph type="ftr" sz="quarter" idx="11"/>
          </p:nvPr>
        </p:nvSpPr>
        <p:spPr>
          <a:xfrm>
            <a:off x="4165600" y="8475664"/>
            <a:ext cx="3860800" cy="485775"/>
          </a:xfrm>
          <a:prstGeom prst="rect">
            <a:avLst/>
          </a:prstGeom>
        </p:spPr>
        <p:txBody>
          <a:bodyPr/>
          <a:lstStyle>
            <a:lvl1pPr>
              <a:defRPr/>
            </a:lvl1pPr>
          </a:lstStyle>
          <a:p>
            <a:pPr>
              <a:defRPr/>
            </a:pPr>
            <a:endParaRPr lang="de-DE"/>
          </a:p>
        </p:txBody>
      </p:sp>
      <p:sp>
        <p:nvSpPr>
          <p:cNvPr id="9" name="Foliennummernplatzhalter 5">
            <a:extLst>
              <a:ext uri="{FF2B5EF4-FFF2-40B4-BE49-F238E27FC236}">
                <a16:creationId xmlns="" xmlns:a16="http://schemas.microsoft.com/office/drawing/2014/main" id="{8C955221-CA5E-402B-99C0-6AFD73BD92D2}"/>
              </a:ext>
            </a:extLst>
          </p:cNvPr>
          <p:cNvSpPr>
            <a:spLocks noGrp="1"/>
          </p:cNvSpPr>
          <p:nvPr>
            <p:ph type="sldNum" sz="quarter" idx="12"/>
          </p:nvPr>
        </p:nvSpPr>
        <p:spPr>
          <a:xfrm>
            <a:off x="8737600" y="8475664"/>
            <a:ext cx="28448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fld id="{6A25C3C3-7A12-40D5-A8C1-C65163205E98}" type="slidenum">
              <a:rPr lang="de-DE" altLang="de-DE"/>
              <a:pPr/>
              <a:t>‹Nr.›</a:t>
            </a:fld>
            <a:endParaRPr lang="de-DE" altLang="de-DE"/>
          </a:p>
        </p:txBody>
      </p:sp>
    </p:spTree>
    <p:extLst>
      <p:ext uri="{BB962C8B-B14F-4D97-AF65-F5344CB8AC3E}">
        <p14:creationId xmlns:p14="http://schemas.microsoft.com/office/powerpoint/2010/main" val="213038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Beschriftung">
    <p:spTree>
      <p:nvGrpSpPr>
        <p:cNvPr id="1" name=""/>
        <p:cNvGrpSpPr/>
        <p:nvPr/>
      </p:nvGrpSpPr>
      <p:grpSpPr>
        <a:xfrm>
          <a:off x="0" y="0"/>
          <a:ext cx="0" cy="0"/>
          <a:chOff x="0" y="0"/>
          <a:chExt cx="0" cy="0"/>
        </a:xfrm>
      </p:grpSpPr>
      <p:graphicFrame>
        <p:nvGraphicFramePr>
          <p:cNvPr id="5" name="Objekt 1" hidden="1">
            <a:extLst>
              <a:ext uri="{FF2B5EF4-FFF2-40B4-BE49-F238E27FC236}">
                <a16:creationId xmlns="" xmlns:a16="http://schemas.microsoft.com/office/drawing/2014/main" id="{40DB8AE5-C496-4DA8-AE19-FE78E2D9842E}"/>
              </a:ext>
            </a:extLst>
          </p:cNvPr>
          <p:cNvGraphicFramePr>
            <a:graphicFrameLocks noChangeAspect="1"/>
          </p:cNvGraphicFramePr>
          <p:nvPr userDrawn="1">
            <p:custDataLst>
              <p:tags r:id="rId2"/>
            </p:custDataLst>
          </p:nvPr>
        </p:nvGraphicFramePr>
        <p:xfrm>
          <a:off x="2824" y="1589"/>
          <a:ext cx="2821" cy="1587"/>
        </p:xfrm>
        <a:graphic>
          <a:graphicData uri="http://schemas.openxmlformats.org/presentationml/2006/ole">
            <mc:AlternateContent xmlns:mc="http://schemas.openxmlformats.org/markup-compatibility/2006">
              <mc:Choice xmlns:v="urn:schemas-microsoft-com:vml" Requires="v">
                <p:oleObj spid="_x0000_s155749" name="think-cell Folie" r:id="rId4" imgW="321" imgH="325" progId="TCLayout.ActiveDocument.1">
                  <p:embed/>
                </p:oleObj>
              </mc:Choice>
              <mc:Fallback>
                <p:oleObj name="think-cell Folie" r:id="rId4" imgW="321" imgH="325" progId="TCLayout.ActiveDocument.1">
                  <p:embed/>
                  <p:pic>
                    <p:nvPicPr>
                      <p:cNvPr id="10242" name="Objekt 1" hidden="1">
                        <a:extLst>
                          <a:ext uri="{FF2B5EF4-FFF2-40B4-BE49-F238E27FC236}">
                            <a16:creationId xmlns="" xmlns:a16="http://schemas.microsoft.com/office/drawing/2014/main" id="{526EE168-C989-46A8-B2F5-ED962EB422A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4" y="1589"/>
                        <a:ext cx="2821"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el 1"/>
          <p:cNvSpPr>
            <a:spLocks noGrp="1"/>
          </p:cNvSpPr>
          <p:nvPr>
            <p:ph type="title"/>
          </p:nvPr>
        </p:nvSpPr>
        <p:spPr>
          <a:xfrm>
            <a:off x="2389717" y="6400803"/>
            <a:ext cx="7315200" cy="755651"/>
          </a:xfrm>
        </p:spPr>
        <p:txBody>
          <a:bodyPr anchor="b"/>
          <a:lstStyle>
            <a:lvl1pPr algn="l">
              <a:defRPr sz="3556" b="1"/>
            </a:lvl1pPr>
          </a:lstStyle>
          <a:p>
            <a:r>
              <a:rPr lang="de-DE"/>
              <a:t>Mastertitelformat bearbeiten</a:t>
            </a:r>
          </a:p>
        </p:txBody>
      </p:sp>
      <p:sp>
        <p:nvSpPr>
          <p:cNvPr id="3" name="Bildplatzhalter 2"/>
          <p:cNvSpPr>
            <a:spLocks noGrp="1"/>
          </p:cNvSpPr>
          <p:nvPr>
            <p:ph type="pic" idx="1"/>
          </p:nvPr>
        </p:nvSpPr>
        <p:spPr>
          <a:xfrm>
            <a:off x="2389717" y="817033"/>
            <a:ext cx="7315200" cy="5486400"/>
          </a:xfrm>
        </p:spPr>
        <p:txBody>
          <a:bodyPr rtlCol="0">
            <a:normAutofit/>
          </a:bodyPr>
          <a:lstStyle>
            <a:lvl1pPr marL="0" indent="0">
              <a:buNone/>
              <a:defRPr sz="5689"/>
            </a:lvl1pPr>
            <a:lvl2pPr marL="812810" indent="0">
              <a:buNone/>
              <a:defRPr sz="4978"/>
            </a:lvl2pPr>
            <a:lvl3pPr marL="1625620" indent="0">
              <a:buNone/>
              <a:defRPr sz="4267"/>
            </a:lvl3pPr>
            <a:lvl4pPr marL="2438430" indent="0">
              <a:buNone/>
              <a:defRPr sz="3556"/>
            </a:lvl4pPr>
            <a:lvl5pPr marL="3251241" indent="0">
              <a:buNone/>
              <a:defRPr sz="3556"/>
            </a:lvl5pPr>
            <a:lvl6pPr marL="4064051" indent="0">
              <a:buNone/>
              <a:defRPr sz="3556"/>
            </a:lvl6pPr>
            <a:lvl7pPr marL="4876861" indent="0">
              <a:buNone/>
              <a:defRPr sz="3556"/>
            </a:lvl7pPr>
            <a:lvl8pPr marL="5689671" indent="0">
              <a:buNone/>
              <a:defRPr sz="3556"/>
            </a:lvl8pPr>
            <a:lvl9pPr marL="6502481" indent="0">
              <a:buNone/>
              <a:defRPr sz="3556"/>
            </a:lvl9pPr>
          </a:lstStyle>
          <a:p>
            <a:pPr lvl="0"/>
            <a:endParaRPr lang="de-DE" noProof="0"/>
          </a:p>
        </p:txBody>
      </p:sp>
      <p:sp>
        <p:nvSpPr>
          <p:cNvPr id="4" name="Textplatzhalter 3"/>
          <p:cNvSpPr>
            <a:spLocks noGrp="1"/>
          </p:cNvSpPr>
          <p:nvPr>
            <p:ph type="body" sz="half" idx="2"/>
          </p:nvPr>
        </p:nvSpPr>
        <p:spPr>
          <a:xfrm>
            <a:off x="2389717" y="7156454"/>
            <a:ext cx="7315200" cy="1073149"/>
          </a:xfrm>
        </p:spPr>
        <p:txBody>
          <a:bodyPr/>
          <a:lstStyle>
            <a:lvl1pPr marL="0" indent="0">
              <a:buNone/>
              <a:defRPr sz="2489"/>
            </a:lvl1pPr>
            <a:lvl2pPr marL="812810" indent="0">
              <a:buNone/>
              <a:defRPr sz="2133"/>
            </a:lvl2pPr>
            <a:lvl3pPr marL="1625620" indent="0">
              <a:buNone/>
              <a:defRPr sz="1778"/>
            </a:lvl3pPr>
            <a:lvl4pPr marL="2438430" indent="0">
              <a:buNone/>
              <a:defRPr sz="1600"/>
            </a:lvl4pPr>
            <a:lvl5pPr marL="3251241" indent="0">
              <a:buNone/>
              <a:defRPr sz="1600"/>
            </a:lvl5pPr>
            <a:lvl6pPr marL="4064051" indent="0">
              <a:buNone/>
              <a:defRPr sz="1600"/>
            </a:lvl6pPr>
            <a:lvl7pPr marL="4876861" indent="0">
              <a:buNone/>
              <a:defRPr sz="1600"/>
            </a:lvl7pPr>
            <a:lvl8pPr marL="5689671" indent="0">
              <a:buNone/>
              <a:defRPr sz="1600"/>
            </a:lvl8pPr>
            <a:lvl9pPr marL="6502481" indent="0">
              <a:buNone/>
              <a:defRPr sz="1600"/>
            </a:lvl9pPr>
          </a:lstStyle>
          <a:p>
            <a:pPr lvl="0"/>
            <a:r>
              <a:rPr lang="de-DE"/>
              <a:t>Mastertextformat bearbeiten</a:t>
            </a:r>
          </a:p>
        </p:txBody>
      </p:sp>
      <p:sp>
        <p:nvSpPr>
          <p:cNvPr id="7" name="Datumsplatzhalter 3">
            <a:extLst>
              <a:ext uri="{FF2B5EF4-FFF2-40B4-BE49-F238E27FC236}">
                <a16:creationId xmlns="" xmlns:a16="http://schemas.microsoft.com/office/drawing/2014/main" id="{68CAC29E-AE8A-4249-A986-A0BA2D01AA0A}"/>
              </a:ext>
            </a:extLst>
          </p:cNvPr>
          <p:cNvSpPr>
            <a:spLocks noGrp="1"/>
          </p:cNvSpPr>
          <p:nvPr>
            <p:ph type="dt" sz="half" idx="10"/>
          </p:nvPr>
        </p:nvSpPr>
        <p:spPr>
          <a:xfrm>
            <a:off x="609600" y="8475664"/>
            <a:ext cx="2844800" cy="485775"/>
          </a:xfrm>
          <a:prstGeom prst="rect">
            <a:avLst/>
          </a:prstGeom>
        </p:spPr>
        <p:txBody>
          <a:bodyPr/>
          <a:lstStyle>
            <a:lvl1pPr>
              <a:defRPr/>
            </a:lvl1pPr>
          </a:lstStyle>
          <a:p>
            <a:pPr>
              <a:defRPr/>
            </a:pPr>
            <a:fld id="{6C24463B-2E87-4155-B620-F2FB05D5228E}" type="datetimeFigureOut">
              <a:rPr lang="de-DE"/>
              <a:pPr>
                <a:defRPr/>
              </a:pPr>
              <a:t>30.10.2020</a:t>
            </a:fld>
            <a:endParaRPr lang="de-DE"/>
          </a:p>
        </p:txBody>
      </p:sp>
      <p:sp>
        <p:nvSpPr>
          <p:cNvPr id="8" name="Fußzeilenplatzhalter 4">
            <a:extLst>
              <a:ext uri="{FF2B5EF4-FFF2-40B4-BE49-F238E27FC236}">
                <a16:creationId xmlns="" xmlns:a16="http://schemas.microsoft.com/office/drawing/2014/main" id="{085A63E5-D18F-4CAD-8999-5BEBBD2D0940}"/>
              </a:ext>
            </a:extLst>
          </p:cNvPr>
          <p:cNvSpPr>
            <a:spLocks noGrp="1"/>
          </p:cNvSpPr>
          <p:nvPr>
            <p:ph type="ftr" sz="quarter" idx="11"/>
          </p:nvPr>
        </p:nvSpPr>
        <p:spPr>
          <a:xfrm>
            <a:off x="4165600" y="8475664"/>
            <a:ext cx="3860800" cy="485775"/>
          </a:xfrm>
          <a:prstGeom prst="rect">
            <a:avLst/>
          </a:prstGeom>
        </p:spPr>
        <p:txBody>
          <a:bodyPr/>
          <a:lstStyle>
            <a:lvl1pPr>
              <a:defRPr/>
            </a:lvl1pPr>
          </a:lstStyle>
          <a:p>
            <a:pPr>
              <a:defRPr/>
            </a:pPr>
            <a:endParaRPr lang="de-DE"/>
          </a:p>
        </p:txBody>
      </p:sp>
      <p:sp>
        <p:nvSpPr>
          <p:cNvPr id="9" name="Foliennummernplatzhalter 5">
            <a:extLst>
              <a:ext uri="{FF2B5EF4-FFF2-40B4-BE49-F238E27FC236}">
                <a16:creationId xmlns="" xmlns:a16="http://schemas.microsoft.com/office/drawing/2014/main" id="{0F9502A7-2766-439F-8E0C-DFBD55CCA0F0}"/>
              </a:ext>
            </a:extLst>
          </p:cNvPr>
          <p:cNvSpPr>
            <a:spLocks noGrp="1"/>
          </p:cNvSpPr>
          <p:nvPr>
            <p:ph type="sldNum" sz="quarter" idx="12"/>
          </p:nvPr>
        </p:nvSpPr>
        <p:spPr>
          <a:xfrm>
            <a:off x="8737600" y="8475664"/>
            <a:ext cx="28448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fld id="{7A0ADDE2-3E1D-428D-B791-9157A7135544}" type="slidenum">
              <a:rPr lang="de-DE" altLang="de-DE"/>
              <a:pPr/>
              <a:t>‹Nr.›</a:t>
            </a:fld>
            <a:endParaRPr lang="de-DE" altLang="de-DE"/>
          </a:p>
        </p:txBody>
      </p:sp>
    </p:spTree>
    <p:extLst>
      <p:ext uri="{BB962C8B-B14F-4D97-AF65-F5344CB8AC3E}">
        <p14:creationId xmlns:p14="http://schemas.microsoft.com/office/powerpoint/2010/main" val="3028773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Objekt 1" hidden="1">
            <a:extLst>
              <a:ext uri="{FF2B5EF4-FFF2-40B4-BE49-F238E27FC236}">
                <a16:creationId xmlns="" xmlns:a16="http://schemas.microsoft.com/office/drawing/2014/main" id="{E5AE5B34-2BFD-480F-A35E-DB2DB6AA0523}"/>
              </a:ext>
            </a:extLst>
          </p:cNvPr>
          <p:cNvGraphicFramePr>
            <a:graphicFrameLocks noChangeAspect="1"/>
          </p:cNvGraphicFramePr>
          <p:nvPr userDrawn="1">
            <p:custDataLst>
              <p:tags r:id="rId14"/>
            </p:custDataLst>
            <p:extLst>
              <p:ext uri="{D42A27DB-BD31-4B8C-83A1-F6EECF244321}">
                <p14:modId xmlns:p14="http://schemas.microsoft.com/office/powerpoint/2010/main" val="1890640126"/>
              </p:ext>
            </p:extLst>
          </p:nvPr>
        </p:nvGraphicFramePr>
        <p:xfrm>
          <a:off x="2824" y="1589"/>
          <a:ext cx="2821" cy="1587"/>
        </p:xfrm>
        <a:graphic>
          <a:graphicData uri="http://schemas.openxmlformats.org/presentationml/2006/ole">
            <mc:AlternateContent xmlns:mc="http://schemas.openxmlformats.org/markup-compatibility/2006">
              <mc:Choice xmlns:v="urn:schemas-microsoft-com:vml" Requires="v">
                <p:oleObj spid="_x0000_s1129" name="think-cell Folie" r:id="rId16" imgW="321" imgH="325" progId="TCLayout.ActiveDocument.1">
                  <p:embed/>
                </p:oleObj>
              </mc:Choice>
              <mc:Fallback>
                <p:oleObj name="think-cell Folie" r:id="rId16" imgW="321" imgH="325" progId="TCLayout.ActiveDocument.1">
                  <p:embed/>
                  <p:pic>
                    <p:nvPicPr>
                      <p:cNvPr id="0" name="Objekt 1" hidden="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824" y="1589"/>
                        <a:ext cx="2821"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Rechteck 1" hidden="1">
            <a:extLst>
              <a:ext uri="{FF2B5EF4-FFF2-40B4-BE49-F238E27FC236}">
                <a16:creationId xmlns="" xmlns:a16="http://schemas.microsoft.com/office/drawing/2014/main" id="{FBA1AFF8-E284-4D06-ACFD-6D6216A6DAE0}"/>
              </a:ext>
            </a:extLst>
          </p:cNvPr>
          <p:cNvSpPr/>
          <p:nvPr userDrawn="1">
            <p:custDataLst>
              <p:tags r:id="rId15"/>
            </p:custDataLst>
          </p:nvPr>
        </p:nvSpPr>
        <p:spPr>
          <a:xfrm>
            <a:off x="0" y="0"/>
            <a:ext cx="158750" cy="158750"/>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de-DE" sz="7822" b="0" i="0" baseline="0" dirty="0">
              <a:latin typeface="Calibri" panose="020F0502020204030204" pitchFamily="34" charset="0"/>
              <a:ea typeface="+mj-ea"/>
              <a:cs typeface="+mj-cs"/>
              <a:sym typeface="Calibri" panose="020F0502020204030204" pitchFamily="34" charset="0"/>
            </a:endParaRPr>
          </a:p>
        </p:txBody>
      </p:sp>
      <p:sp>
        <p:nvSpPr>
          <p:cNvPr id="1027" name="Titelplatzhalter 1">
            <a:extLst>
              <a:ext uri="{FF2B5EF4-FFF2-40B4-BE49-F238E27FC236}">
                <a16:creationId xmlns="" xmlns:a16="http://schemas.microsoft.com/office/drawing/2014/main" id="{F25D38AA-C203-4E79-981F-AD74EA3698E0}"/>
              </a:ext>
            </a:extLst>
          </p:cNvPr>
          <p:cNvSpPr>
            <a:spLocks noGrp="1"/>
          </p:cNvSpPr>
          <p:nvPr>
            <p:ph type="title"/>
          </p:nvPr>
        </p:nvSpPr>
        <p:spPr bwMode="auto">
          <a:xfrm>
            <a:off x="609600" y="366713"/>
            <a:ext cx="109728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Mastertitelformat bearbeiten</a:t>
            </a:r>
          </a:p>
        </p:txBody>
      </p:sp>
      <p:sp>
        <p:nvSpPr>
          <p:cNvPr id="1028" name="Textplatzhalter 2">
            <a:extLst>
              <a:ext uri="{FF2B5EF4-FFF2-40B4-BE49-F238E27FC236}">
                <a16:creationId xmlns="" xmlns:a16="http://schemas.microsoft.com/office/drawing/2014/main" id="{C278584C-6A0C-4891-940E-C8C991A7D8A9}"/>
              </a:ext>
            </a:extLst>
          </p:cNvPr>
          <p:cNvSpPr>
            <a:spLocks noGrp="1"/>
          </p:cNvSpPr>
          <p:nvPr>
            <p:ph type="body" idx="1"/>
          </p:nvPr>
        </p:nvSpPr>
        <p:spPr bwMode="auto">
          <a:xfrm>
            <a:off x="479778" y="2133600"/>
            <a:ext cx="10972800" cy="603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Mastertextformat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1029" name="Rectangle 8">
            <a:extLst>
              <a:ext uri="{FF2B5EF4-FFF2-40B4-BE49-F238E27FC236}">
                <a16:creationId xmlns="" xmlns:a16="http://schemas.microsoft.com/office/drawing/2014/main" id="{8DB1AA69-EEC8-46CE-B8E9-74DADAEF03DF}"/>
              </a:ext>
            </a:extLst>
          </p:cNvPr>
          <p:cNvSpPr>
            <a:spLocks noChangeArrowheads="1"/>
          </p:cNvSpPr>
          <p:nvPr userDrawn="1"/>
        </p:nvSpPr>
        <p:spPr bwMode="auto">
          <a:xfrm>
            <a:off x="479778" y="8796304"/>
            <a:ext cx="12192000" cy="420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defRPr>
            </a:lvl9pPr>
          </a:lstStyle>
          <a:p>
            <a:pPr>
              <a:defRPr/>
            </a:pPr>
            <a:r>
              <a:rPr lang="de-DE" altLang="de-DE" sz="1067">
                <a:ea typeface="Times New Roman" pitchFamily="18" charset="0"/>
                <a:cs typeface="Arial" pitchFamily="34" charset="0"/>
              </a:rPr>
              <a:t>Gemeinsames Forschungsprojekt der TU München und der BTU Cottbus zum Thema: </a:t>
            </a:r>
            <a:r>
              <a:rPr lang="de-DE" altLang="de-DE" sz="1067" i="1">
                <a:ea typeface="Times New Roman" pitchFamily="18" charset="0"/>
                <a:cs typeface="Arial" pitchFamily="34" charset="0"/>
              </a:rPr>
              <a:t>Reifegradbasiertes QM in F&amp;E für disruptive Technologien am Beispiel E-Mobility</a:t>
            </a:r>
            <a:r>
              <a:rPr lang="de-DE" altLang="de-DE" sz="1067">
                <a:ea typeface="Times New Roman" pitchFamily="18" charset="0"/>
                <a:cs typeface="Arial" pitchFamily="34" charset="0"/>
              </a:rPr>
              <a:t> </a:t>
            </a:r>
          </a:p>
          <a:p>
            <a:pPr>
              <a:defRPr/>
            </a:pPr>
            <a:r>
              <a:rPr lang="de-DE" altLang="de-DE" sz="1067">
                <a:ea typeface="Times New Roman" pitchFamily="18" charset="0"/>
                <a:cs typeface="Arial" pitchFamily="34" charset="0"/>
              </a:rPr>
              <a:t>Link zum Tool: https://tools.bwl.wi.tum.de/CMMDPD/</a:t>
            </a:r>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ctr" defTabSz="812810" rtl="0" eaLnBrk="0" fontAlgn="base" hangingPunct="0">
        <a:spcBef>
          <a:spcPct val="0"/>
        </a:spcBef>
        <a:spcAft>
          <a:spcPct val="0"/>
        </a:spcAft>
        <a:defRPr sz="7822" kern="1200">
          <a:solidFill>
            <a:schemeClr val="tx1"/>
          </a:solidFill>
          <a:latin typeface="+mj-lt"/>
          <a:ea typeface="+mj-ea"/>
          <a:cs typeface="+mj-cs"/>
        </a:defRPr>
      </a:lvl1pPr>
      <a:lvl2pPr algn="ctr" defTabSz="812810" rtl="0" eaLnBrk="0" fontAlgn="base" hangingPunct="0">
        <a:spcBef>
          <a:spcPct val="0"/>
        </a:spcBef>
        <a:spcAft>
          <a:spcPct val="0"/>
        </a:spcAft>
        <a:defRPr sz="7822">
          <a:solidFill>
            <a:schemeClr val="tx1"/>
          </a:solidFill>
          <a:latin typeface="Calibri" pitchFamily="34" charset="0"/>
        </a:defRPr>
      </a:lvl2pPr>
      <a:lvl3pPr algn="ctr" defTabSz="812810" rtl="0" eaLnBrk="0" fontAlgn="base" hangingPunct="0">
        <a:spcBef>
          <a:spcPct val="0"/>
        </a:spcBef>
        <a:spcAft>
          <a:spcPct val="0"/>
        </a:spcAft>
        <a:defRPr sz="7822">
          <a:solidFill>
            <a:schemeClr val="tx1"/>
          </a:solidFill>
          <a:latin typeface="Calibri" pitchFamily="34" charset="0"/>
        </a:defRPr>
      </a:lvl3pPr>
      <a:lvl4pPr algn="ctr" defTabSz="812810" rtl="0" eaLnBrk="0" fontAlgn="base" hangingPunct="0">
        <a:spcBef>
          <a:spcPct val="0"/>
        </a:spcBef>
        <a:spcAft>
          <a:spcPct val="0"/>
        </a:spcAft>
        <a:defRPr sz="7822">
          <a:solidFill>
            <a:schemeClr val="tx1"/>
          </a:solidFill>
          <a:latin typeface="Calibri" pitchFamily="34" charset="0"/>
        </a:defRPr>
      </a:lvl4pPr>
      <a:lvl5pPr algn="ctr" defTabSz="812810" rtl="0" eaLnBrk="0" fontAlgn="base" hangingPunct="0">
        <a:spcBef>
          <a:spcPct val="0"/>
        </a:spcBef>
        <a:spcAft>
          <a:spcPct val="0"/>
        </a:spcAft>
        <a:defRPr sz="7822">
          <a:solidFill>
            <a:schemeClr val="tx1"/>
          </a:solidFill>
          <a:latin typeface="Calibri" pitchFamily="34" charset="0"/>
        </a:defRPr>
      </a:lvl5pPr>
      <a:lvl6pPr marL="812810" algn="ctr" defTabSz="812810" rtl="0" fontAlgn="base">
        <a:spcBef>
          <a:spcPct val="0"/>
        </a:spcBef>
        <a:spcAft>
          <a:spcPct val="0"/>
        </a:spcAft>
        <a:defRPr sz="7822">
          <a:solidFill>
            <a:schemeClr val="tx1"/>
          </a:solidFill>
          <a:latin typeface="Calibri" pitchFamily="34" charset="0"/>
        </a:defRPr>
      </a:lvl6pPr>
      <a:lvl7pPr marL="1625620" algn="ctr" defTabSz="812810" rtl="0" fontAlgn="base">
        <a:spcBef>
          <a:spcPct val="0"/>
        </a:spcBef>
        <a:spcAft>
          <a:spcPct val="0"/>
        </a:spcAft>
        <a:defRPr sz="7822">
          <a:solidFill>
            <a:schemeClr val="tx1"/>
          </a:solidFill>
          <a:latin typeface="Calibri" pitchFamily="34" charset="0"/>
        </a:defRPr>
      </a:lvl7pPr>
      <a:lvl8pPr marL="2438430" algn="ctr" defTabSz="812810" rtl="0" fontAlgn="base">
        <a:spcBef>
          <a:spcPct val="0"/>
        </a:spcBef>
        <a:spcAft>
          <a:spcPct val="0"/>
        </a:spcAft>
        <a:defRPr sz="7822">
          <a:solidFill>
            <a:schemeClr val="tx1"/>
          </a:solidFill>
          <a:latin typeface="Calibri" pitchFamily="34" charset="0"/>
        </a:defRPr>
      </a:lvl8pPr>
      <a:lvl9pPr marL="3251241" algn="ctr" defTabSz="812810" rtl="0" fontAlgn="base">
        <a:spcBef>
          <a:spcPct val="0"/>
        </a:spcBef>
        <a:spcAft>
          <a:spcPct val="0"/>
        </a:spcAft>
        <a:defRPr sz="7822">
          <a:solidFill>
            <a:schemeClr val="tx1"/>
          </a:solidFill>
          <a:latin typeface="Calibri" pitchFamily="34" charset="0"/>
        </a:defRPr>
      </a:lvl9pPr>
    </p:titleStyle>
    <p:bodyStyle>
      <a:lvl1pPr marL="609608" indent="-609608" algn="l" defTabSz="812810" rtl="0" eaLnBrk="0" fontAlgn="base" hangingPunct="0">
        <a:spcBef>
          <a:spcPct val="20000"/>
        </a:spcBef>
        <a:spcAft>
          <a:spcPct val="0"/>
        </a:spcAft>
        <a:buFont typeface="Arial" panose="020B0604020202020204" pitchFamily="34" charset="0"/>
        <a:buChar char="•"/>
        <a:defRPr sz="5689" kern="1200">
          <a:solidFill>
            <a:schemeClr val="tx1"/>
          </a:solidFill>
          <a:latin typeface="+mn-lt"/>
          <a:ea typeface="+mn-ea"/>
          <a:cs typeface="+mn-cs"/>
        </a:defRPr>
      </a:lvl1pPr>
      <a:lvl2pPr marL="1320817" indent="-508006" algn="l" defTabSz="812810" rtl="0" eaLnBrk="0" fontAlgn="base" hangingPunct="0">
        <a:spcBef>
          <a:spcPct val="20000"/>
        </a:spcBef>
        <a:spcAft>
          <a:spcPct val="0"/>
        </a:spcAft>
        <a:buFont typeface="Arial" panose="020B0604020202020204" pitchFamily="34" charset="0"/>
        <a:buChar char="–"/>
        <a:defRPr sz="4978" kern="1200">
          <a:solidFill>
            <a:schemeClr val="tx1"/>
          </a:solidFill>
          <a:latin typeface="+mn-lt"/>
          <a:ea typeface="+mn-ea"/>
          <a:cs typeface="+mn-cs"/>
        </a:defRPr>
      </a:lvl2pPr>
      <a:lvl3pPr marL="2032025" indent="-406405" algn="l" defTabSz="812810" rtl="0" eaLnBrk="0" fontAlgn="base" hangingPunct="0">
        <a:spcBef>
          <a:spcPct val="20000"/>
        </a:spcBef>
        <a:spcAft>
          <a:spcPct val="0"/>
        </a:spcAft>
        <a:buFont typeface="Arial" panose="020B0604020202020204" pitchFamily="34" charset="0"/>
        <a:buChar char="•"/>
        <a:defRPr sz="4267" kern="1200">
          <a:solidFill>
            <a:schemeClr val="tx1"/>
          </a:solidFill>
          <a:latin typeface="+mn-lt"/>
          <a:ea typeface="+mn-ea"/>
          <a:cs typeface="+mn-cs"/>
        </a:defRPr>
      </a:lvl3pPr>
      <a:lvl4pPr marL="2844836" indent="-406405" algn="l" defTabSz="812810" rtl="0" eaLnBrk="0" fontAlgn="base" hangingPunct="0">
        <a:spcBef>
          <a:spcPct val="20000"/>
        </a:spcBef>
        <a:spcAft>
          <a:spcPct val="0"/>
        </a:spcAft>
        <a:buFont typeface="Arial" panose="020B0604020202020204" pitchFamily="34" charset="0"/>
        <a:buChar char="–"/>
        <a:defRPr sz="3556" kern="1200">
          <a:solidFill>
            <a:schemeClr val="tx1"/>
          </a:solidFill>
          <a:latin typeface="+mn-lt"/>
          <a:ea typeface="+mn-ea"/>
          <a:cs typeface="+mn-cs"/>
        </a:defRPr>
      </a:lvl4pPr>
      <a:lvl5pPr marL="3657646" indent="-406405" algn="l" defTabSz="812810" rtl="0" eaLnBrk="0" fontAlgn="base" hangingPunct="0">
        <a:spcBef>
          <a:spcPct val="20000"/>
        </a:spcBef>
        <a:spcAft>
          <a:spcPct val="0"/>
        </a:spcAft>
        <a:buFont typeface="Arial" panose="020B0604020202020204" pitchFamily="34" charset="0"/>
        <a:buChar char="»"/>
        <a:defRPr sz="3556" kern="1200">
          <a:solidFill>
            <a:schemeClr val="tx1"/>
          </a:solidFill>
          <a:latin typeface="+mn-lt"/>
          <a:ea typeface="+mn-ea"/>
          <a:cs typeface="+mn-cs"/>
        </a:defRPr>
      </a:lvl5pPr>
      <a:lvl6pPr marL="4470456" indent="-406405" algn="l" defTabSz="812810" rtl="0" eaLnBrk="1" latinLnBrk="0" hangingPunct="1">
        <a:spcBef>
          <a:spcPct val="20000"/>
        </a:spcBef>
        <a:buFont typeface="Arial"/>
        <a:buChar char="•"/>
        <a:defRPr sz="3556" kern="1200">
          <a:solidFill>
            <a:schemeClr val="tx1"/>
          </a:solidFill>
          <a:latin typeface="+mn-lt"/>
          <a:ea typeface="+mn-ea"/>
          <a:cs typeface="+mn-cs"/>
        </a:defRPr>
      </a:lvl6pPr>
      <a:lvl7pPr marL="5283266" indent="-406405" algn="l" defTabSz="812810" rtl="0" eaLnBrk="1" latinLnBrk="0" hangingPunct="1">
        <a:spcBef>
          <a:spcPct val="20000"/>
        </a:spcBef>
        <a:buFont typeface="Arial"/>
        <a:buChar char="•"/>
        <a:defRPr sz="3556" kern="1200">
          <a:solidFill>
            <a:schemeClr val="tx1"/>
          </a:solidFill>
          <a:latin typeface="+mn-lt"/>
          <a:ea typeface="+mn-ea"/>
          <a:cs typeface="+mn-cs"/>
        </a:defRPr>
      </a:lvl7pPr>
      <a:lvl8pPr marL="6096076" indent="-406405" algn="l" defTabSz="812810" rtl="0" eaLnBrk="1" latinLnBrk="0" hangingPunct="1">
        <a:spcBef>
          <a:spcPct val="20000"/>
        </a:spcBef>
        <a:buFont typeface="Arial"/>
        <a:buChar char="•"/>
        <a:defRPr sz="3556" kern="1200">
          <a:solidFill>
            <a:schemeClr val="tx1"/>
          </a:solidFill>
          <a:latin typeface="+mn-lt"/>
          <a:ea typeface="+mn-ea"/>
          <a:cs typeface="+mn-cs"/>
        </a:defRPr>
      </a:lvl8pPr>
      <a:lvl9pPr marL="6908886" indent="-406405" algn="l" defTabSz="812810" rtl="0" eaLnBrk="1" latinLnBrk="0" hangingPunct="1">
        <a:spcBef>
          <a:spcPct val="20000"/>
        </a:spcBef>
        <a:buFont typeface="Arial"/>
        <a:buChar char="•"/>
        <a:defRPr sz="3556" kern="1200">
          <a:solidFill>
            <a:schemeClr val="tx1"/>
          </a:solidFill>
          <a:latin typeface="+mn-lt"/>
          <a:ea typeface="+mn-ea"/>
          <a:cs typeface="+mn-cs"/>
        </a:defRPr>
      </a:lvl9pPr>
    </p:bodyStyle>
    <p:otherStyle>
      <a:defPPr>
        <a:defRPr lang="de-DE"/>
      </a:defPPr>
      <a:lvl1pPr marL="0" algn="l" defTabSz="812810" rtl="0" eaLnBrk="1" latinLnBrk="0" hangingPunct="1">
        <a:defRPr sz="3200" kern="1200">
          <a:solidFill>
            <a:schemeClr val="tx1"/>
          </a:solidFill>
          <a:latin typeface="+mn-lt"/>
          <a:ea typeface="+mn-ea"/>
          <a:cs typeface="+mn-cs"/>
        </a:defRPr>
      </a:lvl1pPr>
      <a:lvl2pPr marL="812810" algn="l" defTabSz="812810" rtl="0" eaLnBrk="1" latinLnBrk="0" hangingPunct="1">
        <a:defRPr sz="3200" kern="1200">
          <a:solidFill>
            <a:schemeClr val="tx1"/>
          </a:solidFill>
          <a:latin typeface="+mn-lt"/>
          <a:ea typeface="+mn-ea"/>
          <a:cs typeface="+mn-cs"/>
        </a:defRPr>
      </a:lvl2pPr>
      <a:lvl3pPr marL="1625620" algn="l" defTabSz="812810" rtl="0" eaLnBrk="1" latinLnBrk="0" hangingPunct="1">
        <a:defRPr sz="3200" kern="1200">
          <a:solidFill>
            <a:schemeClr val="tx1"/>
          </a:solidFill>
          <a:latin typeface="+mn-lt"/>
          <a:ea typeface="+mn-ea"/>
          <a:cs typeface="+mn-cs"/>
        </a:defRPr>
      </a:lvl3pPr>
      <a:lvl4pPr marL="2438430" algn="l" defTabSz="812810" rtl="0" eaLnBrk="1" latinLnBrk="0" hangingPunct="1">
        <a:defRPr sz="3200" kern="1200">
          <a:solidFill>
            <a:schemeClr val="tx1"/>
          </a:solidFill>
          <a:latin typeface="+mn-lt"/>
          <a:ea typeface="+mn-ea"/>
          <a:cs typeface="+mn-cs"/>
        </a:defRPr>
      </a:lvl4pPr>
      <a:lvl5pPr marL="3251241" algn="l" defTabSz="812810" rtl="0" eaLnBrk="1" latinLnBrk="0" hangingPunct="1">
        <a:defRPr sz="3200" kern="1200">
          <a:solidFill>
            <a:schemeClr val="tx1"/>
          </a:solidFill>
          <a:latin typeface="+mn-lt"/>
          <a:ea typeface="+mn-ea"/>
          <a:cs typeface="+mn-cs"/>
        </a:defRPr>
      </a:lvl5pPr>
      <a:lvl6pPr marL="4064051" algn="l" defTabSz="812810" rtl="0" eaLnBrk="1" latinLnBrk="0" hangingPunct="1">
        <a:defRPr sz="3200" kern="1200">
          <a:solidFill>
            <a:schemeClr val="tx1"/>
          </a:solidFill>
          <a:latin typeface="+mn-lt"/>
          <a:ea typeface="+mn-ea"/>
          <a:cs typeface="+mn-cs"/>
        </a:defRPr>
      </a:lvl6pPr>
      <a:lvl7pPr marL="4876861" algn="l" defTabSz="812810" rtl="0" eaLnBrk="1" latinLnBrk="0" hangingPunct="1">
        <a:defRPr sz="3200" kern="1200">
          <a:solidFill>
            <a:schemeClr val="tx1"/>
          </a:solidFill>
          <a:latin typeface="+mn-lt"/>
          <a:ea typeface="+mn-ea"/>
          <a:cs typeface="+mn-cs"/>
        </a:defRPr>
      </a:lvl7pPr>
      <a:lvl8pPr marL="5689671" algn="l" defTabSz="812810" rtl="0" eaLnBrk="1" latinLnBrk="0" hangingPunct="1">
        <a:defRPr sz="3200" kern="1200">
          <a:solidFill>
            <a:schemeClr val="tx1"/>
          </a:solidFill>
          <a:latin typeface="+mn-lt"/>
          <a:ea typeface="+mn-ea"/>
          <a:cs typeface="+mn-cs"/>
        </a:defRPr>
      </a:lvl8pPr>
      <a:lvl9pPr marL="6502481" algn="l" defTabSz="812810"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tags" Target="../tags/tag16.xml"/><Relationship Id="rId7" Type="http://schemas.openxmlformats.org/officeDocument/2006/relationships/image" Target="../media/image2.emf"/><Relationship Id="rId2" Type="http://schemas.openxmlformats.org/officeDocument/2006/relationships/tags" Target="../tags/tag15.xml"/><Relationship Id="rId1" Type="http://schemas.openxmlformats.org/officeDocument/2006/relationships/vmlDrawing" Target="../drawings/vmlDrawing13.vml"/><Relationship Id="rId6" Type="http://schemas.openxmlformats.org/officeDocument/2006/relationships/oleObject" Target="../embeddings/oleObject13.bin"/><Relationship Id="rId5" Type="http://schemas.openxmlformats.org/officeDocument/2006/relationships/notesSlide" Target="../notesSlides/notesSlide1.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10.xml.rels><?xml version="1.0" encoding="UTF-8" standalone="yes"?>
<Relationships xmlns="http://schemas.openxmlformats.org/package/2006/relationships"><Relationship Id="rId8" Type="http://schemas.openxmlformats.org/officeDocument/2006/relationships/chart" Target="../charts/chart10.xml"/><Relationship Id="rId3" Type="http://schemas.openxmlformats.org/officeDocument/2006/relationships/tags" Target="../tags/tag34.xml"/><Relationship Id="rId7" Type="http://schemas.openxmlformats.org/officeDocument/2006/relationships/image" Target="../media/image2.emf"/><Relationship Id="rId2" Type="http://schemas.openxmlformats.org/officeDocument/2006/relationships/tags" Target="../tags/tag33.xml"/><Relationship Id="rId1" Type="http://schemas.openxmlformats.org/officeDocument/2006/relationships/vmlDrawing" Target="../drawings/vmlDrawing22.vml"/><Relationship Id="rId6" Type="http://schemas.openxmlformats.org/officeDocument/2006/relationships/oleObject" Target="../embeddings/oleObject22.bin"/><Relationship Id="rId5" Type="http://schemas.openxmlformats.org/officeDocument/2006/relationships/notesSlide" Target="../notesSlides/notesSlide10.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11.xml.rels><?xml version="1.0" encoding="UTF-8" standalone="yes"?>
<Relationships xmlns="http://schemas.openxmlformats.org/package/2006/relationships"><Relationship Id="rId8" Type="http://schemas.openxmlformats.org/officeDocument/2006/relationships/chart" Target="../charts/chart11.xml"/><Relationship Id="rId3" Type="http://schemas.openxmlformats.org/officeDocument/2006/relationships/tags" Target="../tags/tag36.xml"/><Relationship Id="rId7" Type="http://schemas.openxmlformats.org/officeDocument/2006/relationships/image" Target="../media/image2.emf"/><Relationship Id="rId2" Type="http://schemas.openxmlformats.org/officeDocument/2006/relationships/tags" Target="../tags/tag35.xml"/><Relationship Id="rId1" Type="http://schemas.openxmlformats.org/officeDocument/2006/relationships/vmlDrawing" Target="../drawings/vmlDrawing23.vml"/><Relationship Id="rId6" Type="http://schemas.openxmlformats.org/officeDocument/2006/relationships/oleObject" Target="../embeddings/oleObject23.bin"/><Relationship Id="rId5" Type="http://schemas.openxmlformats.org/officeDocument/2006/relationships/notesSlide" Target="../notesSlides/notesSlide11.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2.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tags" Target="../tags/tag18.xml"/><Relationship Id="rId7" Type="http://schemas.openxmlformats.org/officeDocument/2006/relationships/image" Target="../media/image2.emf"/><Relationship Id="rId2" Type="http://schemas.openxmlformats.org/officeDocument/2006/relationships/tags" Target="../tags/tag17.xml"/><Relationship Id="rId1" Type="http://schemas.openxmlformats.org/officeDocument/2006/relationships/vmlDrawing" Target="../drawings/vmlDrawing14.vml"/><Relationship Id="rId6" Type="http://schemas.openxmlformats.org/officeDocument/2006/relationships/oleObject" Target="../embeddings/oleObject14.bin"/><Relationship Id="rId5" Type="http://schemas.openxmlformats.org/officeDocument/2006/relationships/notesSlide" Target="../notesSlides/notesSlide2.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3.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tags" Target="../tags/tag20.xml"/><Relationship Id="rId7" Type="http://schemas.openxmlformats.org/officeDocument/2006/relationships/image" Target="../media/image2.emf"/><Relationship Id="rId2" Type="http://schemas.openxmlformats.org/officeDocument/2006/relationships/tags" Target="../tags/tag19.xml"/><Relationship Id="rId1" Type="http://schemas.openxmlformats.org/officeDocument/2006/relationships/vmlDrawing" Target="../drawings/vmlDrawing15.vml"/><Relationship Id="rId6" Type="http://schemas.openxmlformats.org/officeDocument/2006/relationships/oleObject" Target="../embeddings/oleObject15.bin"/><Relationship Id="rId5" Type="http://schemas.openxmlformats.org/officeDocument/2006/relationships/notesSlide" Target="../notesSlides/notesSlide3.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4.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tags" Target="../tags/tag22.xml"/><Relationship Id="rId7" Type="http://schemas.openxmlformats.org/officeDocument/2006/relationships/image" Target="../media/image2.emf"/><Relationship Id="rId2" Type="http://schemas.openxmlformats.org/officeDocument/2006/relationships/tags" Target="../tags/tag21.xml"/><Relationship Id="rId1" Type="http://schemas.openxmlformats.org/officeDocument/2006/relationships/vmlDrawing" Target="../drawings/vmlDrawing16.vml"/><Relationship Id="rId6" Type="http://schemas.openxmlformats.org/officeDocument/2006/relationships/oleObject" Target="../embeddings/oleObject16.bin"/><Relationship Id="rId5" Type="http://schemas.openxmlformats.org/officeDocument/2006/relationships/notesSlide" Target="../notesSlides/notesSlide4.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5.xml.rels><?xml version="1.0" encoding="UTF-8" standalone="yes"?>
<Relationships xmlns="http://schemas.openxmlformats.org/package/2006/relationships"><Relationship Id="rId8" Type="http://schemas.openxmlformats.org/officeDocument/2006/relationships/chart" Target="../charts/chart5.xml"/><Relationship Id="rId3" Type="http://schemas.openxmlformats.org/officeDocument/2006/relationships/tags" Target="../tags/tag24.xml"/><Relationship Id="rId7" Type="http://schemas.openxmlformats.org/officeDocument/2006/relationships/image" Target="../media/image2.emf"/><Relationship Id="rId2" Type="http://schemas.openxmlformats.org/officeDocument/2006/relationships/tags" Target="../tags/tag23.xml"/><Relationship Id="rId1" Type="http://schemas.openxmlformats.org/officeDocument/2006/relationships/vmlDrawing" Target="../drawings/vmlDrawing17.vml"/><Relationship Id="rId6" Type="http://schemas.openxmlformats.org/officeDocument/2006/relationships/oleObject" Target="../embeddings/oleObject17.bin"/><Relationship Id="rId5" Type="http://schemas.openxmlformats.org/officeDocument/2006/relationships/notesSlide" Target="../notesSlides/notesSlide5.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6.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tags" Target="../tags/tag26.xml"/><Relationship Id="rId7" Type="http://schemas.openxmlformats.org/officeDocument/2006/relationships/image" Target="../media/image2.emf"/><Relationship Id="rId2" Type="http://schemas.openxmlformats.org/officeDocument/2006/relationships/tags" Target="../tags/tag25.xml"/><Relationship Id="rId1" Type="http://schemas.openxmlformats.org/officeDocument/2006/relationships/vmlDrawing" Target="../drawings/vmlDrawing18.vml"/><Relationship Id="rId6" Type="http://schemas.openxmlformats.org/officeDocument/2006/relationships/oleObject" Target="../embeddings/oleObject18.bin"/><Relationship Id="rId5" Type="http://schemas.openxmlformats.org/officeDocument/2006/relationships/notesSlide" Target="../notesSlides/notesSlide6.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7.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tags" Target="../tags/tag28.xml"/><Relationship Id="rId7" Type="http://schemas.openxmlformats.org/officeDocument/2006/relationships/image" Target="../media/image2.emf"/><Relationship Id="rId2" Type="http://schemas.openxmlformats.org/officeDocument/2006/relationships/tags" Target="../tags/tag27.xml"/><Relationship Id="rId1" Type="http://schemas.openxmlformats.org/officeDocument/2006/relationships/vmlDrawing" Target="../drawings/vmlDrawing19.vml"/><Relationship Id="rId6" Type="http://schemas.openxmlformats.org/officeDocument/2006/relationships/oleObject" Target="../embeddings/oleObject19.bin"/><Relationship Id="rId5" Type="http://schemas.openxmlformats.org/officeDocument/2006/relationships/notesSlide" Target="../notesSlides/notesSlide7.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8.xml.rels><?xml version="1.0" encoding="UTF-8" standalone="yes"?>
<Relationships xmlns="http://schemas.openxmlformats.org/package/2006/relationships"><Relationship Id="rId8" Type="http://schemas.openxmlformats.org/officeDocument/2006/relationships/chart" Target="../charts/chart8.xml"/><Relationship Id="rId3" Type="http://schemas.openxmlformats.org/officeDocument/2006/relationships/tags" Target="../tags/tag30.xml"/><Relationship Id="rId7" Type="http://schemas.openxmlformats.org/officeDocument/2006/relationships/image" Target="../media/image2.emf"/><Relationship Id="rId2" Type="http://schemas.openxmlformats.org/officeDocument/2006/relationships/tags" Target="../tags/tag29.xml"/><Relationship Id="rId1" Type="http://schemas.openxmlformats.org/officeDocument/2006/relationships/vmlDrawing" Target="../drawings/vmlDrawing20.vml"/><Relationship Id="rId6" Type="http://schemas.openxmlformats.org/officeDocument/2006/relationships/oleObject" Target="../embeddings/oleObject20.bin"/><Relationship Id="rId5" Type="http://schemas.openxmlformats.org/officeDocument/2006/relationships/notesSlide" Target="../notesSlides/notesSlide8.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9.xml.rels><?xml version="1.0" encoding="UTF-8" standalone="yes"?>
<Relationships xmlns="http://schemas.openxmlformats.org/package/2006/relationships"><Relationship Id="rId8" Type="http://schemas.openxmlformats.org/officeDocument/2006/relationships/chart" Target="../charts/chart9.xml"/><Relationship Id="rId3" Type="http://schemas.openxmlformats.org/officeDocument/2006/relationships/tags" Target="../tags/tag32.xml"/><Relationship Id="rId7" Type="http://schemas.openxmlformats.org/officeDocument/2006/relationships/image" Target="../media/image2.emf"/><Relationship Id="rId2" Type="http://schemas.openxmlformats.org/officeDocument/2006/relationships/tags" Target="../tags/tag31.xml"/><Relationship Id="rId1" Type="http://schemas.openxmlformats.org/officeDocument/2006/relationships/vmlDrawing" Target="../drawings/vmlDrawing21.vml"/><Relationship Id="rId6" Type="http://schemas.openxmlformats.org/officeDocument/2006/relationships/oleObject" Target="../embeddings/oleObject21.bin"/><Relationship Id="rId5" Type="http://schemas.openxmlformats.org/officeDocument/2006/relationships/notesSlide" Target="../notesSlides/notesSlide9.xml"/><Relationship Id="rId4" Type="http://schemas.openxmlformats.org/officeDocument/2006/relationships/slideLayout" Target="../slideLayouts/slideLayout1.xml"/><Relationship Id="rId9"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 xmlns:a16="http://schemas.microsoft.com/office/drawing/2014/main" id="{CAFBD6B5-28CA-448C-9A93-A0A1CD326555}"/>
              </a:ext>
            </a:extLst>
          </p:cNvPr>
          <p:cNvGraphicFramePr>
            <a:graphicFrameLocks noChangeAspect="1"/>
          </p:cNvGraphicFramePr>
          <p:nvPr>
            <p:custDataLst>
              <p:tags r:id="rId2"/>
            </p:custDataLst>
            <p:extLst>
              <p:ext uri="{D42A27DB-BD31-4B8C-83A1-F6EECF244321}">
                <p14:modId xmlns:p14="http://schemas.microsoft.com/office/powerpoint/2010/main" val="4026233107"/>
              </p:ext>
            </p:ext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355403"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 xmlns:a16="http://schemas.microsoft.com/office/drawing/2014/main"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 xmlns:a16="http://schemas.microsoft.com/office/drawing/2014/main"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267"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 xmlns:a16="http://schemas.microsoft.com/office/drawing/2014/main"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altLang="de-DE" dirty="0">
                <a:latin typeface="Arial" charset="0"/>
                <a:cs typeface="Arial" charset="0"/>
              </a:rPr>
              <a:t>Unter dem 3i-Konzept (Ideen, Impulse und Initiativen) wird ein Ideenmanagement verstanden, das verschiedene Maßnahmen bündelt, um die unternehmensinternen Verbesserungspotenziale nutzbar machen zu können.</a:t>
            </a:r>
          </a:p>
          <a:p>
            <a:pPr>
              <a:lnSpc>
                <a:spcPct val="150000"/>
              </a:lnSpc>
              <a:defRPr/>
            </a:pPr>
            <a:r>
              <a:rPr lang="de-DE" altLang="de-DE" dirty="0">
                <a:latin typeface="Arial" charset="0"/>
                <a:cs typeface="Arial" charset="0"/>
              </a:rPr>
              <a:t>Ziel des 3i-Vorschlagswesens ist es, die Mitarbeiter eines Unternehmens durch gezielte Maßnahmen so zu motivieren, dass diese ihr gesamtes Potenzial an Ideen und Verbesserungsvorschlägen in das Unternehmen einbringen.</a:t>
            </a:r>
          </a:p>
          <a:p>
            <a:pPr>
              <a:lnSpc>
                <a:spcPct val="150000"/>
              </a:lnSpc>
              <a:defRPr/>
            </a:pPr>
            <a:r>
              <a:rPr lang="de-DE" altLang="de-DE" dirty="0">
                <a:latin typeface="Arial" charset="0"/>
                <a:cs typeface="Arial" charset="0"/>
              </a:rPr>
              <a:t>Durch 3i wird die Verantwortung der Mitarbeiter für die Zielerreichung gesteigert und eine breitere Mitarbeiterqualifikation gefördert, was sich in besseren bzw. durchdachten Problemlösungen widerspiegelt.</a:t>
            </a:r>
            <a:endParaRPr lang="de-DE" dirty="0">
              <a:latin typeface="Arial" charset="0"/>
              <a:cs typeface="Arial" charset="0"/>
            </a:endParaRPr>
          </a:p>
        </p:txBody>
      </p:sp>
      <p:sp>
        <p:nvSpPr>
          <p:cNvPr id="91144" name="Textfeld 40">
            <a:extLst>
              <a:ext uri="{FF2B5EF4-FFF2-40B4-BE49-F238E27FC236}">
                <a16:creationId xmlns="" xmlns:a16="http://schemas.microsoft.com/office/drawing/2014/main"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 xmlns:a16="http://schemas.microsoft.com/office/drawing/2014/main"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 xmlns:a16="http://schemas.microsoft.com/office/drawing/2014/main"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err="1">
                <a:solidFill>
                  <a:schemeClr val="bg1"/>
                </a:solidFill>
                <a:latin typeface="Arial" panose="020B0604020202020204" pitchFamily="34" charset="0"/>
                <a:cs typeface="Arial" panose="020B0604020202020204" pitchFamily="34" charset="0"/>
              </a:rPr>
              <a:t>Questionnaire</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 xmlns:a16="http://schemas.microsoft.com/office/drawing/2014/main"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sz="1600" dirty="0"/>
              <a:t>Es sind Ziele zu bestimmen und die Rahmenbedingungen des 3i-Projektes festzulegen.</a:t>
            </a:r>
          </a:p>
          <a:p>
            <a:pPr marL="400050" indent="-400050" algn="l">
              <a:buFont typeface="+mj-lt"/>
              <a:buAutoNum type="romanUcPeriod"/>
            </a:pPr>
            <a:r>
              <a:rPr lang="de-DE" altLang="de-DE" sz="1600" dirty="0"/>
              <a:t>Es folgt eine Analyse der Grunddaten, Prozesse und Bereiche, welche auch </a:t>
            </a:r>
            <a:br>
              <a:rPr lang="de-DE" altLang="de-DE" sz="1600" dirty="0"/>
            </a:br>
            <a:r>
              <a:rPr lang="de-DE" altLang="de-DE" sz="1600" dirty="0"/>
              <a:t>die Identifizierung von Schwachstellen beinhaltet.</a:t>
            </a:r>
          </a:p>
          <a:p>
            <a:pPr marL="400050" indent="-400050" algn="l">
              <a:buFont typeface="+mj-lt"/>
              <a:buAutoNum type="romanUcPeriod"/>
            </a:pPr>
            <a:r>
              <a:rPr lang="de-DE" altLang="de-DE" sz="1600" dirty="0"/>
              <a:t>Zur Neuausrichtung werden Konzepte für die einzelnen Bausteine eines innovativen betrieblichen Vorschlagswesens definiert.</a:t>
            </a:r>
          </a:p>
          <a:p>
            <a:pPr marL="400050" indent="-400050" algn="l">
              <a:buFont typeface="+mj-lt"/>
              <a:buAutoNum type="romanUcPeriod"/>
            </a:pPr>
            <a:r>
              <a:rPr lang="de-DE" altLang="de-DE" sz="1600" dirty="0"/>
              <a:t>Das Gesamtkonzept wird u.a. durch Einbindung der Vorgesetzten, durch zielorientierte Entlohnung sowie gegenseitige Auditierung institutionalisiert und durch eine offene Informationspolitik sowie ein Controlling permanent in seiner Effizienz abgesichert.</a:t>
            </a:r>
          </a:p>
        </p:txBody>
      </p:sp>
      <p:sp>
        <p:nvSpPr>
          <p:cNvPr id="29" name="Textfeld 40">
            <a:extLst>
              <a:ext uri="{FF2B5EF4-FFF2-40B4-BE49-F238E27FC236}">
                <a16:creationId xmlns="" xmlns:a16="http://schemas.microsoft.com/office/drawing/2014/main"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12" name="Gruppieren 11">
            <a:extLst>
              <a:ext uri="{FF2B5EF4-FFF2-40B4-BE49-F238E27FC236}">
                <a16:creationId xmlns="" xmlns:a16="http://schemas.microsoft.com/office/drawing/2014/main" id="{1D5E9122-0354-463E-9625-F244B8D7654D}"/>
              </a:ext>
            </a:extLst>
          </p:cNvPr>
          <p:cNvGrpSpPr/>
          <p:nvPr/>
        </p:nvGrpSpPr>
        <p:grpSpPr>
          <a:xfrm>
            <a:off x="403036" y="415045"/>
            <a:ext cx="2114845" cy="702336"/>
            <a:chOff x="367214" y="423356"/>
            <a:chExt cx="2114845" cy="702336"/>
          </a:xfrm>
        </p:grpSpPr>
        <p:sp>
          <p:nvSpPr>
            <p:cNvPr id="13" name="Rechteck 12">
              <a:extLst>
                <a:ext uri="{FF2B5EF4-FFF2-40B4-BE49-F238E27FC236}">
                  <a16:creationId xmlns="" xmlns:a16="http://schemas.microsoft.com/office/drawing/2014/main" id="{22739E1D-FFB9-4FBD-BE18-DBD8FB8C4476}"/>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 xmlns:a16="http://schemas.microsoft.com/office/drawing/2014/main" id="{33E144CF-968B-475A-BC52-8B1F2FF9CCD8}"/>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 xmlns:a16="http://schemas.microsoft.com/office/drawing/2014/main" id="{DCCA6A74-19CB-4A40-A42D-E77864CDFC17}"/>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 xmlns:a16="http://schemas.microsoft.com/office/drawing/2014/main" id="{C4D37242-784A-4AE4-A19D-5C3EBFA20CF2}"/>
                </a:ext>
              </a:extLst>
            </p:cNvPr>
            <p:cNvSpPr/>
            <p:nvPr/>
          </p:nvSpPr>
          <p:spPr bwMode="auto">
            <a:xfrm>
              <a:off x="2961940" y="7737305"/>
              <a:ext cx="963397" cy="432728"/>
            </a:xfrm>
            <a:prstGeom prst="homePlate">
              <a:avLst>
                <a:gd name="adj" fmla="val 50000"/>
              </a:avLst>
            </a:prstGeom>
            <a:solidFill>
              <a:schemeClr val="bg1"/>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 xmlns:a16="http://schemas.microsoft.com/office/drawing/2014/main" id="{37FF7BC0-7467-41E1-B002-25D89269EFCA}"/>
                </a:ext>
              </a:extLst>
            </p:cNvPr>
            <p:cNvSpPr/>
            <p:nvPr/>
          </p:nvSpPr>
          <p:spPr bwMode="auto">
            <a:xfrm>
              <a:off x="3682841"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 xmlns:a16="http://schemas.microsoft.com/office/drawing/2014/main" id="{53692A5F-6E54-442C-809E-DC6823879F99}"/>
                </a:ext>
              </a:extLst>
            </p:cNvPr>
            <p:cNvSpPr/>
            <p:nvPr/>
          </p:nvSpPr>
          <p:spPr bwMode="auto">
            <a:xfrm>
              <a:off x="4403742"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889909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 xmlns:a16="http://schemas.microsoft.com/office/drawing/2014/main" id="{CAFBD6B5-28CA-448C-9A93-A0A1CD326555}"/>
              </a:ext>
            </a:extLst>
          </p:cNvPr>
          <p:cNvGraphicFramePr>
            <a:graphicFrameLocks noChangeAspect="1"/>
          </p:cNvGraphicFramePr>
          <p:nvPr>
            <p:custDataLst>
              <p:tags r:id="rId2"/>
            </p:custDataLst>
            <p:extLst>
              <p:ext uri="{D42A27DB-BD31-4B8C-83A1-F6EECF244321}">
                <p14:modId xmlns:p14="http://schemas.microsoft.com/office/powerpoint/2010/main" val="3749187955"/>
              </p:ext>
            </p:ext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268417"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 xmlns:a16="http://schemas.microsoft.com/office/drawing/2014/main"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 xmlns:a16="http://schemas.microsoft.com/office/drawing/2014/main"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267"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 xmlns:a16="http://schemas.microsoft.com/office/drawing/2014/main"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sz="1778" dirty="0">
                <a:latin typeface="Arial" charset="0"/>
                <a:cs typeface="Arial" charset="0"/>
              </a:rPr>
              <a:t>Eine Roadmap ist ein Projektplan, der vorgibt, wie sich ein Produkt, eine Lösung oder eine Dienstleistung über die Zeit entwickelt. Eine Roadmap unterteilt ein Projekt in strategische Schritte. Roadmaps werden genutzt zur Skizzierung zukünftiger Funktionen oder Release-Zeitpunkte neuer Features. Die festgelegten Meilensteine teilen das komplexe Gesamtprojekt in kleinere Aufgabenpakete auf, welche einfacher bearbeitet werden können. </a:t>
            </a:r>
          </a:p>
        </p:txBody>
      </p:sp>
      <p:sp>
        <p:nvSpPr>
          <p:cNvPr id="91144" name="Textfeld 40">
            <a:extLst>
              <a:ext uri="{FF2B5EF4-FFF2-40B4-BE49-F238E27FC236}">
                <a16:creationId xmlns="" xmlns:a16="http://schemas.microsoft.com/office/drawing/2014/main"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 xmlns:a16="http://schemas.microsoft.com/office/drawing/2014/main"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 xmlns:a16="http://schemas.microsoft.com/office/drawing/2014/main"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267" b="1" dirty="0">
                <a:solidFill>
                  <a:schemeClr val="bg1"/>
                </a:solidFill>
                <a:latin typeface="Arial" panose="020B0604020202020204" pitchFamily="34" charset="0"/>
                <a:cs typeface="Arial" panose="020B0604020202020204" pitchFamily="34" charset="0"/>
              </a:rPr>
              <a:t>  Roadmap</a:t>
            </a:r>
          </a:p>
        </p:txBody>
      </p:sp>
      <p:sp>
        <p:nvSpPr>
          <p:cNvPr id="91161" name="Textfeld 28">
            <a:extLst>
              <a:ext uri="{FF2B5EF4-FFF2-40B4-BE49-F238E27FC236}">
                <a16:creationId xmlns="" xmlns:a16="http://schemas.microsoft.com/office/drawing/2014/main"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dirty="0"/>
              <a:t>Entwicklungsverlauf des Markts berücksichtigen.</a:t>
            </a:r>
          </a:p>
          <a:p>
            <a:pPr marL="400050" indent="-400050" algn="l">
              <a:buFont typeface="+mj-lt"/>
              <a:buAutoNum type="romanUcPeriod"/>
            </a:pPr>
            <a:r>
              <a:rPr lang="de-DE" altLang="de-DE" dirty="0"/>
              <a:t>Entwicklung von Wertversprechen berücksichtigen.</a:t>
            </a:r>
          </a:p>
          <a:p>
            <a:pPr marL="400050" indent="-400050" algn="l">
              <a:buFont typeface="+mj-lt"/>
              <a:buAutoNum type="romanUcPeriod"/>
            </a:pPr>
            <a:r>
              <a:rPr lang="de-DE" altLang="de-DE" dirty="0"/>
              <a:t>Entwicklungseinschränkungen berücksichtigen.</a:t>
            </a:r>
          </a:p>
          <a:p>
            <a:pPr marL="400050" indent="-400050" algn="l">
              <a:buFont typeface="+mj-lt"/>
              <a:buAutoNum type="romanUcPeriod"/>
            </a:pPr>
            <a:r>
              <a:rPr lang="de-DE" altLang="de-DE" dirty="0"/>
              <a:t>Wiedergabe der Faktoren in der Roadmap als Initiativen und Zeitabläufe.</a:t>
            </a:r>
          </a:p>
          <a:p>
            <a:pPr marL="400050" indent="-400050" algn="l">
              <a:buFont typeface="+mj-lt"/>
              <a:buAutoNum type="romanUcPeriod"/>
            </a:pPr>
            <a:endParaRPr lang="de-DE" altLang="de-DE" dirty="0"/>
          </a:p>
        </p:txBody>
      </p:sp>
      <p:sp>
        <p:nvSpPr>
          <p:cNvPr id="29" name="Textfeld 40">
            <a:extLst>
              <a:ext uri="{FF2B5EF4-FFF2-40B4-BE49-F238E27FC236}">
                <a16:creationId xmlns="" xmlns:a16="http://schemas.microsoft.com/office/drawing/2014/main"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Hinweise</a:t>
            </a:r>
          </a:p>
        </p:txBody>
      </p:sp>
      <p:grpSp>
        <p:nvGrpSpPr>
          <p:cNvPr id="12" name="Gruppieren 11">
            <a:extLst>
              <a:ext uri="{FF2B5EF4-FFF2-40B4-BE49-F238E27FC236}">
                <a16:creationId xmlns="" xmlns:a16="http://schemas.microsoft.com/office/drawing/2014/main" id="{F8EB49CE-3B12-4D13-B141-60C81319CD78}"/>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 xmlns:a16="http://schemas.microsoft.com/office/drawing/2014/main" id="{C9BDCCD8-FAD6-4E29-9B66-C7EE50BBB21B}"/>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 xmlns:a16="http://schemas.microsoft.com/office/drawing/2014/main" id="{3B4569ED-0998-49FB-8AF8-179F1BCED64D}"/>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 xmlns:a16="http://schemas.microsoft.com/office/drawing/2014/main" id="{279C5B2E-8D05-47CD-ACC6-256EF01FD2D8}"/>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 xmlns:a16="http://schemas.microsoft.com/office/drawing/2014/main" id="{BB44B4BD-14EC-4DFB-B6EF-EF2A5BBBE956}"/>
                </a:ext>
              </a:extLst>
            </p:cNvPr>
            <p:cNvSpPr/>
            <p:nvPr/>
          </p:nvSpPr>
          <p:spPr bwMode="auto">
            <a:xfrm>
              <a:off x="2961940" y="7737305"/>
              <a:ext cx="963397" cy="432728"/>
            </a:xfrm>
            <a:prstGeom prst="homePlate">
              <a:avLst>
                <a:gd name="adj" fmla="val 50000"/>
              </a:avLst>
            </a:prstGeom>
            <a:solidFill>
              <a:schemeClr val="bg1">
                <a:lumMod val="75000"/>
              </a:schemeClr>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 xmlns:a16="http://schemas.microsoft.com/office/drawing/2014/main" id="{CBCB694E-316C-49DD-9E46-85031396AC26}"/>
                </a:ext>
              </a:extLst>
            </p:cNvPr>
            <p:cNvSpPr/>
            <p:nvPr/>
          </p:nvSpPr>
          <p:spPr bwMode="auto">
            <a:xfrm>
              <a:off x="3682841"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 xmlns:a16="http://schemas.microsoft.com/office/drawing/2014/main" id="{65072426-BEB2-4583-9142-7AE9654D72A4}"/>
                </a:ext>
              </a:extLst>
            </p:cNvPr>
            <p:cNvSpPr/>
            <p:nvPr/>
          </p:nvSpPr>
          <p:spPr bwMode="auto">
            <a:xfrm>
              <a:off x="4403742"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77762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 xmlns:a16="http://schemas.microsoft.com/office/drawing/2014/main" id="{CAFBD6B5-28CA-448C-9A93-A0A1CD326555}"/>
              </a:ext>
            </a:extLst>
          </p:cNvPr>
          <p:cNvGraphicFramePr>
            <a:graphicFrameLocks noChangeAspect="1"/>
          </p:cNvGraphicFramePr>
          <p:nvPr>
            <p:custDataLst>
              <p:tags r:id="rId2"/>
            </p:custDataLst>
            <p:extLst>
              <p:ext uri="{D42A27DB-BD31-4B8C-83A1-F6EECF244321}">
                <p14:modId xmlns:p14="http://schemas.microsoft.com/office/powerpoint/2010/main" val="370977577"/>
              </p:ext>
            </p:ext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362573"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 xmlns:a16="http://schemas.microsoft.com/office/drawing/2014/main"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 xmlns:a16="http://schemas.microsoft.com/office/drawing/2014/main"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267"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 xmlns:a16="http://schemas.microsoft.com/office/drawing/2014/main"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dirty="0">
                <a:latin typeface="Arial" charset="0"/>
                <a:cs typeface="Arial" charset="0"/>
              </a:rPr>
              <a:t>In Wissensdatenbanken, die auf die Spezifikationen eines Unternehmens ausgerichtet sind, können strukturierte und bedeutsame Daten, Informationen und explizites Wissen dauerhaft gespeichert, verwaltet und genutzt werden. Durch den Einsatz von IT bietet sich Organisationen die Möglichkeit, externes und internes Wissen, z.B. von Entwicklungsprojekten, abzulegen, um einen Zugriff zu einem späteren Zeitpunkt zu gewährleisten und einen Wissensverlust zu vermeiden. Somit stehen die gespeicherten Inhalte, jederzeit und unabhängig vom Ort, sowie vom einzelnen Individuum, anderen Mitarbeitern und Abteilungen eines Unternehmens, zur Verfügung. Die Implementierung einer Suchmaschine unterstützt hierbei eine gezielte und effiziente Suche in großen Beständen. Mittels individueller Zugriffsrechte kann ein Wissens-transfer an nicht befugte Personen unterbunden werden.</a:t>
            </a:r>
          </a:p>
        </p:txBody>
      </p:sp>
      <p:sp>
        <p:nvSpPr>
          <p:cNvPr id="91144" name="Textfeld 40">
            <a:extLst>
              <a:ext uri="{FF2B5EF4-FFF2-40B4-BE49-F238E27FC236}">
                <a16:creationId xmlns="" xmlns:a16="http://schemas.microsoft.com/office/drawing/2014/main"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5" name="Diagramm 42">
            <a:extLst>
              <a:ext uri="{FF2B5EF4-FFF2-40B4-BE49-F238E27FC236}">
                <a16:creationId xmlns="" xmlns:a16="http://schemas.microsoft.com/office/drawing/2014/main"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 xmlns:a16="http://schemas.microsoft.com/office/drawing/2014/main"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400" b="1" dirty="0">
                <a:solidFill>
                  <a:schemeClr val="bg1"/>
                </a:solidFill>
                <a:latin typeface="Arial" panose="020B0604020202020204" pitchFamily="34" charset="0"/>
                <a:cs typeface="Arial" panose="020B0604020202020204" pitchFamily="34" charset="0"/>
              </a:rPr>
              <a:t>Wissensdatenbanken</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 xmlns:a16="http://schemas.microsoft.com/office/drawing/2014/main"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285750" indent="-285750" algn="l">
              <a:buFont typeface="Arial" panose="020B0604020202020204" pitchFamily="34" charset="0"/>
              <a:buChar char="•"/>
            </a:pPr>
            <a:r>
              <a:rPr lang="de-DE" altLang="de-DE" sz="1800" dirty="0">
                <a:latin typeface="Arial" panose="020B0604020202020204" pitchFamily="34" charset="0"/>
                <a:cs typeface="Arial" panose="020B0604020202020204" pitchFamily="34" charset="0"/>
              </a:rPr>
              <a:t>Auswahl und Installation einer Knowledge-Management-Software bzw. Datenbanktechnologie</a:t>
            </a:r>
          </a:p>
          <a:p>
            <a:pPr marL="285750" indent="-285750" algn="l">
              <a:buFont typeface="Arial" panose="020B0604020202020204" pitchFamily="34" charset="0"/>
              <a:buChar char="•"/>
            </a:pPr>
            <a:r>
              <a:rPr lang="de-DE" altLang="de-DE" sz="1800" dirty="0">
                <a:latin typeface="Arial" panose="020B0604020202020204" pitchFamily="34" charset="0"/>
                <a:cs typeface="Arial" panose="020B0604020202020204" pitchFamily="34" charset="0"/>
              </a:rPr>
              <a:t>Benutzerfreundliche und sinnvolle Strukturierung der festgelegten Anwendungsbereiche</a:t>
            </a:r>
          </a:p>
          <a:p>
            <a:pPr marL="285750" indent="-285750" algn="l">
              <a:buFont typeface="Arial" panose="020B0604020202020204" pitchFamily="34" charset="0"/>
              <a:buChar char="•"/>
            </a:pPr>
            <a:r>
              <a:rPr lang="de-DE" altLang="de-DE" sz="1800" dirty="0">
                <a:latin typeface="Arial" panose="020B0604020202020204" pitchFamily="34" charset="0"/>
                <a:cs typeface="Arial" panose="020B0604020202020204" pitchFamily="34" charset="0"/>
              </a:rPr>
              <a:t>Vernetzung der Anwendungsbereiche</a:t>
            </a:r>
          </a:p>
          <a:p>
            <a:pPr marL="285750" indent="-285750" algn="l">
              <a:buFont typeface="Arial" panose="020B0604020202020204" pitchFamily="34" charset="0"/>
              <a:buChar char="•"/>
            </a:pPr>
            <a:r>
              <a:rPr lang="de-DE" altLang="de-DE" sz="1800" dirty="0">
                <a:latin typeface="Arial" panose="020B0604020202020204" pitchFamily="34" charset="0"/>
                <a:cs typeface="Arial" panose="020B0604020202020204" pitchFamily="34" charset="0"/>
              </a:rPr>
              <a:t>Definition und anschließendes Speichern von organisationsspezifischem Wissen</a:t>
            </a:r>
          </a:p>
          <a:p>
            <a:pPr marL="285750" indent="-285750" algn="l">
              <a:buFont typeface="Arial" panose="020B0604020202020204" pitchFamily="34" charset="0"/>
              <a:buChar char="•"/>
            </a:pPr>
            <a:r>
              <a:rPr lang="de-DE" altLang="de-DE" sz="1800" dirty="0">
                <a:latin typeface="Arial" panose="020B0604020202020204" pitchFamily="34" charset="0"/>
                <a:cs typeface="Arial" panose="020B0604020202020204" pitchFamily="34" charset="0"/>
              </a:rPr>
              <a:t>Verwaltung von Inhalt und Struktur der Datenbank durch den Administrator</a:t>
            </a:r>
          </a:p>
          <a:p>
            <a:pPr marL="285750" indent="-285750" algn="l">
              <a:buFont typeface="Arial" panose="020B0604020202020204" pitchFamily="34" charset="0"/>
              <a:buChar char="•"/>
            </a:pPr>
            <a:r>
              <a:rPr lang="de-DE" altLang="de-DE" sz="1800" dirty="0">
                <a:latin typeface="Arial" panose="020B0604020202020204" pitchFamily="34" charset="0"/>
                <a:cs typeface="Arial" panose="020B0604020202020204" pitchFamily="34" charset="0"/>
              </a:rPr>
              <a:t>Eingabe von weiterem Wissen durch die Mitarbeiter</a:t>
            </a:r>
          </a:p>
        </p:txBody>
      </p:sp>
      <p:sp>
        <p:nvSpPr>
          <p:cNvPr id="29" name="Textfeld 40">
            <a:extLst>
              <a:ext uri="{FF2B5EF4-FFF2-40B4-BE49-F238E27FC236}">
                <a16:creationId xmlns="" xmlns:a16="http://schemas.microsoft.com/office/drawing/2014/main"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4" name="Gruppieren 3">
            <a:extLst>
              <a:ext uri="{FF2B5EF4-FFF2-40B4-BE49-F238E27FC236}">
                <a16:creationId xmlns="" xmlns:a16="http://schemas.microsoft.com/office/drawing/2014/main" id="{8554D106-F72D-40DC-9154-5207F916F5CC}"/>
              </a:ext>
            </a:extLst>
          </p:cNvPr>
          <p:cNvGrpSpPr/>
          <p:nvPr/>
        </p:nvGrpSpPr>
        <p:grpSpPr>
          <a:xfrm>
            <a:off x="367214" y="415045"/>
            <a:ext cx="2114845" cy="702336"/>
            <a:chOff x="367214" y="423356"/>
            <a:chExt cx="2114845" cy="702336"/>
          </a:xfrm>
        </p:grpSpPr>
        <p:sp>
          <p:nvSpPr>
            <p:cNvPr id="2" name="Rechteck 1">
              <a:extLst>
                <a:ext uri="{FF2B5EF4-FFF2-40B4-BE49-F238E27FC236}">
                  <a16:creationId xmlns="" xmlns:a16="http://schemas.microsoft.com/office/drawing/2014/main" id="{1538C2AB-2853-41A4-AB1A-2A770D4AE5BA}"/>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2" name="Grafik 11">
              <a:extLst>
                <a:ext uri="{FF2B5EF4-FFF2-40B4-BE49-F238E27FC236}">
                  <a16:creationId xmlns="" xmlns:a16="http://schemas.microsoft.com/office/drawing/2014/main" id="{80098BEF-EBF3-453C-9877-B64CDE49DB3D}"/>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4" name="Gruppieren 13">
            <a:extLst>
              <a:ext uri="{FF2B5EF4-FFF2-40B4-BE49-F238E27FC236}">
                <a16:creationId xmlns="" xmlns:a16="http://schemas.microsoft.com/office/drawing/2014/main" id="{A45648F6-E2C8-4A4B-BCBB-7755EA5CB93E}"/>
              </a:ext>
            </a:extLst>
          </p:cNvPr>
          <p:cNvGrpSpPr/>
          <p:nvPr/>
        </p:nvGrpSpPr>
        <p:grpSpPr>
          <a:xfrm>
            <a:off x="9496707" y="547801"/>
            <a:ext cx="2405199" cy="436822"/>
            <a:chOff x="2961940" y="7733211"/>
            <a:chExt cx="2405199" cy="436822"/>
          </a:xfrm>
        </p:grpSpPr>
        <p:sp>
          <p:nvSpPr>
            <p:cNvPr id="15" name="Pfeil: Fünfeck 14">
              <a:extLst>
                <a:ext uri="{FF2B5EF4-FFF2-40B4-BE49-F238E27FC236}">
                  <a16:creationId xmlns="" xmlns:a16="http://schemas.microsoft.com/office/drawing/2014/main" id="{763C7765-DB6C-4FF5-9201-4D4BE3CBEB01}"/>
                </a:ext>
              </a:extLst>
            </p:cNvPr>
            <p:cNvSpPr/>
            <p:nvPr/>
          </p:nvSpPr>
          <p:spPr bwMode="auto">
            <a:xfrm>
              <a:off x="2961940" y="7737305"/>
              <a:ext cx="963397" cy="432728"/>
            </a:xfrm>
            <a:prstGeom prst="homePlate">
              <a:avLst>
                <a:gd name="adj" fmla="val 50000"/>
              </a:avLst>
            </a:prstGeom>
            <a:solidFill>
              <a:schemeClr val="bg1">
                <a:lumMod val="75000"/>
              </a:schemeClr>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6" name="Pfeil: Chevron 15">
              <a:extLst>
                <a:ext uri="{FF2B5EF4-FFF2-40B4-BE49-F238E27FC236}">
                  <a16:creationId xmlns="" xmlns:a16="http://schemas.microsoft.com/office/drawing/2014/main" id="{C39CFCF8-22F4-46C0-81CB-AE40ED600D82}"/>
                </a:ext>
              </a:extLst>
            </p:cNvPr>
            <p:cNvSpPr/>
            <p:nvPr/>
          </p:nvSpPr>
          <p:spPr bwMode="auto">
            <a:xfrm>
              <a:off x="3682841"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7" name="Pfeil: Chevron 16">
              <a:extLst>
                <a:ext uri="{FF2B5EF4-FFF2-40B4-BE49-F238E27FC236}">
                  <a16:creationId xmlns="" xmlns:a16="http://schemas.microsoft.com/office/drawing/2014/main" id="{76E4148F-C139-4C81-A794-4DD6D431E7BE}"/>
                </a:ext>
              </a:extLst>
            </p:cNvPr>
            <p:cNvSpPr/>
            <p:nvPr/>
          </p:nvSpPr>
          <p:spPr bwMode="auto">
            <a:xfrm>
              <a:off x="4403742"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2477414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 xmlns:a16="http://schemas.microsoft.com/office/drawing/2014/main" id="{CAFBD6B5-28CA-448C-9A93-A0A1CD326555}"/>
              </a:ext>
            </a:extLst>
          </p:cNvPr>
          <p:cNvGraphicFramePr>
            <a:graphicFrameLocks noChangeAspect="1"/>
          </p:cNvGraphicFramePr>
          <p:nvPr>
            <p:custDataLst>
              <p:tags r:id="rId2"/>
            </p:custDataLst>
            <p:extLst>
              <p:ext uri="{D42A27DB-BD31-4B8C-83A1-F6EECF244321}">
                <p14:modId xmlns:p14="http://schemas.microsoft.com/office/powerpoint/2010/main" val="2887361792"/>
              </p:ext>
            </p:ext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332907"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 xmlns:a16="http://schemas.microsoft.com/office/drawing/2014/main"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 xmlns:a16="http://schemas.microsoft.com/office/drawing/2014/main"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267"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 xmlns:a16="http://schemas.microsoft.com/office/drawing/2014/main"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dirty="0">
                <a:latin typeface="Arial" charset="0"/>
                <a:cs typeface="Arial" charset="0"/>
              </a:rPr>
              <a:t>Viele disruptive Entwicklungsprojekte scheitern aufgrund der Wertesysteme und Prozesse von Unternehmen, die sich an kurzfristigen Gewinnen orientieren und risikoarme Projekte bevorzugen. Es empfiehlt sich, einen festen Prozentsatz der F&amp;E-Aufwendungen disruptiven </a:t>
            </a:r>
            <a:r>
              <a:rPr lang="de-DE" dirty="0" err="1">
                <a:latin typeface="Arial" charset="0"/>
                <a:cs typeface="Arial" charset="0"/>
              </a:rPr>
              <a:t>Ent-wicklungsprojekten</a:t>
            </a:r>
            <a:r>
              <a:rPr lang="de-DE" dirty="0">
                <a:latin typeface="Arial" charset="0"/>
                <a:cs typeface="Arial" charset="0"/>
              </a:rPr>
              <a:t> zuzuweisen. Eine pragmatische und übersichtliche Methode stellt die Checkliste bereit. </a:t>
            </a:r>
          </a:p>
          <a:p>
            <a:pPr>
              <a:lnSpc>
                <a:spcPct val="150000"/>
              </a:lnSpc>
              <a:defRPr/>
            </a:pPr>
            <a:r>
              <a:rPr lang="de-DE" dirty="0">
                <a:latin typeface="Arial" charset="0"/>
                <a:cs typeface="Arial" charset="0"/>
              </a:rPr>
              <a:t>Eine Checkliste für die Technologieentwicklung disruptiver Technologien bietet Unternehmen die Möglichkeit, bereits vor dem Projektentscheid und der </a:t>
            </a:r>
            <a:r>
              <a:rPr lang="de-DE" dirty="0" err="1">
                <a:latin typeface="Arial" charset="0"/>
                <a:cs typeface="Arial" charset="0"/>
              </a:rPr>
              <a:t>Investitionsent</a:t>
            </a:r>
            <a:r>
              <a:rPr lang="de-DE" dirty="0">
                <a:latin typeface="Arial" charset="0"/>
                <a:cs typeface="Arial" charset="0"/>
              </a:rPr>
              <a:t>-scheidung der Bedeutung disruptiver Entwicklungen Rechnung zu tragen. Im Prozess der Technologie-entwicklung können Checklisten, zur Überprüfung der Berücksichtigung der Besonderheiten disruptiver Techno-logien, genutzt werden.</a:t>
            </a:r>
          </a:p>
        </p:txBody>
      </p:sp>
      <p:sp>
        <p:nvSpPr>
          <p:cNvPr id="91144" name="Textfeld 40">
            <a:extLst>
              <a:ext uri="{FF2B5EF4-FFF2-40B4-BE49-F238E27FC236}">
                <a16:creationId xmlns="" xmlns:a16="http://schemas.microsoft.com/office/drawing/2014/main"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 xmlns:a16="http://schemas.microsoft.com/office/drawing/2014/main"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 xmlns:a16="http://schemas.microsoft.com/office/drawing/2014/main"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400" b="1" dirty="0">
                <a:solidFill>
                  <a:schemeClr val="bg1"/>
                </a:solidFill>
                <a:latin typeface="Arial" panose="020B0604020202020204" pitchFamily="34" charset="0"/>
                <a:cs typeface="Arial" panose="020B0604020202020204" pitchFamily="34" charset="0"/>
              </a:rPr>
              <a:t>Checkliste</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 xmlns:a16="http://schemas.microsoft.com/office/drawing/2014/main"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dirty="0"/>
              <a:t>Kriterien zur Projektauswahl definieren</a:t>
            </a:r>
          </a:p>
          <a:p>
            <a:pPr marL="400050" indent="-400050" algn="l">
              <a:buFont typeface="+mj-lt"/>
              <a:buAutoNum type="romanUcPeriod"/>
            </a:pPr>
            <a:r>
              <a:rPr lang="de-DE" altLang="de-DE" dirty="0"/>
              <a:t>Berücksichtigung disruptiver Entwicklungsprojekte</a:t>
            </a:r>
          </a:p>
          <a:p>
            <a:pPr marL="400050" indent="-400050" algn="l">
              <a:buFont typeface="+mj-lt"/>
              <a:buAutoNum type="romanUcPeriod"/>
            </a:pPr>
            <a:r>
              <a:rPr lang="de-DE" altLang="de-DE" dirty="0"/>
              <a:t>Überprüfung von Projektvorschlägen hinsichtlich dem Bezug zu disruptiven Technologien</a:t>
            </a:r>
          </a:p>
          <a:p>
            <a:pPr marL="400050" indent="-400050" algn="l">
              <a:buFont typeface="+mj-lt"/>
              <a:buAutoNum type="romanUcPeriod"/>
            </a:pPr>
            <a:r>
              <a:rPr lang="de-DE" altLang="de-DE" dirty="0"/>
              <a:t>Priorisierung der Projektvorschläge</a:t>
            </a:r>
          </a:p>
          <a:p>
            <a:pPr marL="400050" indent="-400050" algn="l">
              <a:buFont typeface="+mj-lt"/>
              <a:buAutoNum type="romanUcPeriod"/>
            </a:pPr>
            <a:r>
              <a:rPr lang="de-DE" altLang="de-DE" dirty="0"/>
              <a:t>Entscheidung über Aufnahme des disruptiven Entwicklungsprojekts in das F&amp;E-Portfolio</a:t>
            </a:r>
          </a:p>
          <a:p>
            <a:pPr marL="400050" indent="-400050" algn="l">
              <a:buFont typeface="+mj-lt"/>
              <a:buAutoNum type="romanUcPeriod"/>
            </a:pPr>
            <a:r>
              <a:rPr lang="de-DE" altLang="de-DE" dirty="0"/>
              <a:t>Technologieentwicklung unter Berücksichtigung der Besonderheiten disruptiver Technologien</a:t>
            </a:r>
          </a:p>
        </p:txBody>
      </p:sp>
      <p:sp>
        <p:nvSpPr>
          <p:cNvPr id="29" name="Textfeld 40">
            <a:extLst>
              <a:ext uri="{FF2B5EF4-FFF2-40B4-BE49-F238E27FC236}">
                <a16:creationId xmlns="" xmlns:a16="http://schemas.microsoft.com/office/drawing/2014/main"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12" name="Gruppieren 11">
            <a:extLst>
              <a:ext uri="{FF2B5EF4-FFF2-40B4-BE49-F238E27FC236}">
                <a16:creationId xmlns="" xmlns:a16="http://schemas.microsoft.com/office/drawing/2014/main" id="{4E1D470E-46F4-4D39-ADDC-A56B84221C87}"/>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 xmlns:a16="http://schemas.microsoft.com/office/drawing/2014/main" id="{7347AC45-8F9B-4135-A110-6520ECE565ED}"/>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 xmlns:a16="http://schemas.microsoft.com/office/drawing/2014/main" id="{BF3B57D0-B03F-4138-A76E-5F593D86F2FA}"/>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 xmlns:a16="http://schemas.microsoft.com/office/drawing/2014/main" id="{73CD3F36-EBB3-413A-80D2-DE773A5184DC}"/>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 xmlns:a16="http://schemas.microsoft.com/office/drawing/2014/main" id="{4D87F0C2-D729-4C13-B2B6-4E56EA383548}"/>
                </a:ext>
              </a:extLst>
            </p:cNvPr>
            <p:cNvSpPr/>
            <p:nvPr/>
          </p:nvSpPr>
          <p:spPr bwMode="auto">
            <a:xfrm>
              <a:off x="2961940" y="7737305"/>
              <a:ext cx="963397" cy="432728"/>
            </a:xfrm>
            <a:prstGeom prst="homePlate">
              <a:avLst>
                <a:gd name="adj" fmla="val 50000"/>
              </a:avLst>
            </a:prstGeom>
            <a:solidFill>
              <a:schemeClr val="bg1"/>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 xmlns:a16="http://schemas.microsoft.com/office/drawing/2014/main" id="{A74150E0-2613-4596-917E-9BB9AE048D75}"/>
                </a:ext>
              </a:extLst>
            </p:cNvPr>
            <p:cNvSpPr/>
            <p:nvPr/>
          </p:nvSpPr>
          <p:spPr bwMode="auto">
            <a:xfrm>
              <a:off x="3682841"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 xmlns:a16="http://schemas.microsoft.com/office/drawing/2014/main" id="{DC9C75F5-6A87-41C8-8ADA-268C7F82C074}"/>
                </a:ext>
              </a:extLst>
            </p:cNvPr>
            <p:cNvSpPr/>
            <p:nvPr/>
          </p:nvSpPr>
          <p:spPr bwMode="auto">
            <a:xfrm>
              <a:off x="4403742"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1646518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 xmlns:a16="http://schemas.microsoft.com/office/drawing/2014/main" id="{CAFBD6B5-28CA-448C-9A93-A0A1CD326555}"/>
              </a:ext>
            </a:extLst>
          </p:cNvPr>
          <p:cNvGraphicFramePr>
            <a:graphicFrameLocks noChangeAspect="1"/>
          </p:cNvGraphicFramePr>
          <p:nvPr>
            <p:custDataLst>
              <p:tags r:id="rId2"/>
            </p:custDataLst>
            <p:extLst>
              <p:ext uri="{D42A27DB-BD31-4B8C-83A1-F6EECF244321}">
                <p14:modId xmlns:p14="http://schemas.microsoft.com/office/powerpoint/2010/main" val="1489219865"/>
              </p:ext>
            </p:ext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341099"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 xmlns:a16="http://schemas.microsoft.com/office/drawing/2014/main"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 xmlns:a16="http://schemas.microsoft.com/office/drawing/2014/main"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4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 xmlns:a16="http://schemas.microsoft.com/office/drawing/2014/main"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dirty="0">
                <a:latin typeface="Arial" charset="0"/>
                <a:cs typeface="Arial" charset="0"/>
              </a:rPr>
              <a:t>Die Rekrutierung und Einstellung neuen Personals stellt eine Investition in die Zukunft dar, mittels derer identifizierte Wissenslücken dauerhaft geschlossen werden können und die zukünftige Fähigkeit der Organisation festgelegt wird. Aufgrund des zunehmenden Fachkräftemangels und der steigenden Bedeutung der Diversität, ist dieser Faktor von entscheidender Bedeutung für die Wettbewerbsfähigkeit einer Organisation.</a:t>
            </a:r>
          </a:p>
          <a:p>
            <a:pPr>
              <a:lnSpc>
                <a:spcPct val="150000"/>
              </a:lnSpc>
              <a:defRPr/>
            </a:pPr>
            <a:r>
              <a:rPr lang="de-DE" dirty="0">
                <a:latin typeface="Arial" charset="0"/>
                <a:cs typeface="Arial" charset="0"/>
              </a:rPr>
              <a:t>Die temporäre Anstellung externer Experten, wie zum Beispiel von Beratern, unterstützt eine Organisation kurz- bis mittelfristige Wissenslücken zu schließen. Ihr theoretisches Wissen und die praktische Erfahrung aus anderen Projekten können als ebenso vorteilhaft angesehen werden, wie die Flexibilität hinsichtlich der Dauer der Anstellung.</a:t>
            </a:r>
          </a:p>
        </p:txBody>
      </p:sp>
      <p:sp>
        <p:nvSpPr>
          <p:cNvPr id="91144" name="Textfeld 40">
            <a:extLst>
              <a:ext uri="{FF2B5EF4-FFF2-40B4-BE49-F238E27FC236}">
                <a16:creationId xmlns="" xmlns:a16="http://schemas.microsoft.com/office/drawing/2014/main"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 xmlns:a16="http://schemas.microsoft.com/office/drawing/2014/main"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 xmlns:a16="http://schemas.microsoft.com/office/drawing/2014/main"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400" b="1" dirty="0">
                <a:solidFill>
                  <a:schemeClr val="bg1"/>
                </a:solidFill>
                <a:latin typeface="Arial" panose="020B0604020202020204" pitchFamily="34" charset="0"/>
                <a:cs typeface="Arial" panose="020B0604020202020204" pitchFamily="34" charset="0"/>
              </a:rPr>
              <a:t>Einkauf externer Experten</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 xmlns:a16="http://schemas.microsoft.com/office/drawing/2014/main"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dirty="0"/>
              <a:t>Die Rekrutierung neuen Personals und externer Berater erfolgt nach einem möglichst klaren Suchprofil, das sich an strategischen Unternehmenszielen und den zukünftigen Fähigkeiten der Organisation orientiert. </a:t>
            </a:r>
          </a:p>
          <a:p>
            <a:pPr marL="400050" indent="-400050" algn="l">
              <a:buFont typeface="+mj-lt"/>
              <a:buAutoNum type="romanUcPeriod"/>
            </a:pPr>
            <a:r>
              <a:rPr lang="de-DE" altLang="de-DE" dirty="0"/>
              <a:t>Über verschiedene Auswahlverfahren, bereits bestehender Kontakte und Referenzen werden geeignete Bewerber ausgesucht und angestellt.</a:t>
            </a:r>
          </a:p>
          <a:p>
            <a:pPr marL="400050" indent="-400050" algn="l">
              <a:buFont typeface="+mj-lt"/>
              <a:buAutoNum type="romanUcPeriod"/>
            </a:pPr>
            <a:r>
              <a:rPr lang="de-DE" altLang="de-DE" dirty="0"/>
              <a:t>Externe Berater können über ihre Referenzen, ihr vorhandenes Know-how und ihren Ruf am Markt ausgesucht und gekauft werden. Diese Art der Anstellung ist befristet und wird häufig erfolgs-abhängig entlohnt.</a:t>
            </a:r>
          </a:p>
        </p:txBody>
      </p:sp>
      <p:sp>
        <p:nvSpPr>
          <p:cNvPr id="29" name="Textfeld 40">
            <a:extLst>
              <a:ext uri="{FF2B5EF4-FFF2-40B4-BE49-F238E27FC236}">
                <a16:creationId xmlns="" xmlns:a16="http://schemas.microsoft.com/office/drawing/2014/main"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12" name="Gruppieren 11">
            <a:extLst>
              <a:ext uri="{FF2B5EF4-FFF2-40B4-BE49-F238E27FC236}">
                <a16:creationId xmlns="" xmlns:a16="http://schemas.microsoft.com/office/drawing/2014/main" id="{568F7F19-01D8-4D6B-AD1D-D74A7F703298}"/>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 xmlns:a16="http://schemas.microsoft.com/office/drawing/2014/main" id="{FB465069-ED9C-41DE-98CA-91528B434D5F}"/>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 xmlns:a16="http://schemas.microsoft.com/office/drawing/2014/main" id="{536746CE-5FA9-4E96-B37A-1322868FC185}"/>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 xmlns:a16="http://schemas.microsoft.com/office/drawing/2014/main" id="{651E32A0-24B7-493C-A794-EC2E62BDCB12}"/>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 xmlns:a16="http://schemas.microsoft.com/office/drawing/2014/main" id="{B25C84EC-66B9-4909-908E-4B6194977DC5}"/>
                </a:ext>
              </a:extLst>
            </p:cNvPr>
            <p:cNvSpPr/>
            <p:nvPr/>
          </p:nvSpPr>
          <p:spPr bwMode="auto">
            <a:xfrm>
              <a:off x="2961940" y="7737305"/>
              <a:ext cx="963397" cy="432728"/>
            </a:xfrm>
            <a:prstGeom prst="homePlate">
              <a:avLst>
                <a:gd name="adj" fmla="val 50000"/>
              </a:avLst>
            </a:prstGeom>
            <a:solidFill>
              <a:schemeClr val="bg1"/>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 xmlns:a16="http://schemas.microsoft.com/office/drawing/2014/main" id="{795093C8-07C5-46F5-B25D-629097772942}"/>
                </a:ext>
              </a:extLst>
            </p:cNvPr>
            <p:cNvSpPr/>
            <p:nvPr/>
          </p:nvSpPr>
          <p:spPr bwMode="auto">
            <a:xfrm>
              <a:off x="3682841"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 xmlns:a16="http://schemas.microsoft.com/office/drawing/2014/main" id="{D03EDB4A-B22C-447A-BBB0-6F2FA3EC67B4}"/>
                </a:ext>
              </a:extLst>
            </p:cNvPr>
            <p:cNvSpPr/>
            <p:nvPr/>
          </p:nvSpPr>
          <p:spPr bwMode="auto">
            <a:xfrm>
              <a:off x="4403742"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1864954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 xmlns:a16="http://schemas.microsoft.com/office/drawing/2014/main" id="{CAFBD6B5-28CA-448C-9A93-A0A1CD326555}"/>
              </a:ext>
            </a:extLst>
          </p:cNvPr>
          <p:cNvGraphicFramePr>
            <a:graphicFrameLocks noChangeAspect="1"/>
          </p:cNvGraphicFramePr>
          <p:nvPr>
            <p:custDataLst>
              <p:tags r:id="rId2"/>
            </p:custDataLst>
            <p:extLst>
              <p:ext uri="{D42A27DB-BD31-4B8C-83A1-F6EECF244321}">
                <p14:modId xmlns:p14="http://schemas.microsoft.com/office/powerpoint/2010/main" val="3669115595"/>
              </p:ext>
            </p:ext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357455"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 xmlns:a16="http://schemas.microsoft.com/office/drawing/2014/main"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 xmlns:a16="http://schemas.microsoft.com/office/drawing/2014/main"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24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 xmlns:a16="http://schemas.microsoft.com/office/drawing/2014/main"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dirty="0">
                <a:latin typeface="Arial" charset="0"/>
                <a:cs typeface="Arial" charset="0"/>
              </a:rPr>
              <a:t>Das leistungswertorientierte Risikomanagement ist eine Methode, welche den planvollen Umgang mit Chancen und Risiken ermöglicht. Basierend auf einer gezielten Risikoanalyse und Risikopolitik zielt das leistungs-wertorientiertes Risikomanagement darauf ab, die sich bietenden unternehmerischen Chancen optimal </a:t>
            </a:r>
            <a:r>
              <a:rPr lang="de-DE" dirty="0" err="1">
                <a:latin typeface="Arial" charset="0"/>
                <a:cs typeface="Arial" charset="0"/>
              </a:rPr>
              <a:t>auszu</a:t>
            </a:r>
            <a:r>
              <a:rPr lang="de-DE" dirty="0">
                <a:latin typeface="Arial" charset="0"/>
                <a:cs typeface="Arial" charset="0"/>
              </a:rPr>
              <a:t>-schöpfen. Die mit der Geschäftstätigkeit verbundenen Risiken werden nur dann eingegangen, wenn damit ein entsprechender Mehrwert zu schaffen ist. Die Methode geht dabei von den Unternehmenszielen aus und zeigt leistungswirtschaftliche Wege und Maßnahmen auf, durch welche die Zielerreichung gesichert wird. Gerade bei disruptiven Technologien ist ein leistungswertorientiertes Risikomanagement relevant, um relevante Technologien umzusetzen, welche einen Mehrwert erzielen.</a:t>
            </a:r>
          </a:p>
        </p:txBody>
      </p:sp>
      <p:sp>
        <p:nvSpPr>
          <p:cNvPr id="91144" name="Textfeld 40">
            <a:extLst>
              <a:ext uri="{FF2B5EF4-FFF2-40B4-BE49-F238E27FC236}">
                <a16:creationId xmlns="" xmlns:a16="http://schemas.microsoft.com/office/drawing/2014/main"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 xmlns:a16="http://schemas.microsoft.com/office/drawing/2014/main"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 xmlns:a16="http://schemas.microsoft.com/office/drawing/2014/main"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2800" b="1" dirty="0">
                <a:solidFill>
                  <a:schemeClr val="bg1"/>
                </a:solidFill>
                <a:latin typeface="Arial" panose="020B0604020202020204" pitchFamily="34" charset="0"/>
                <a:cs typeface="Arial" panose="020B0604020202020204" pitchFamily="34" charset="0"/>
              </a:rPr>
              <a:t>Methodenprofil</a:t>
            </a:r>
            <a:br>
              <a:rPr lang="de-DE" altLang="de-DE" sz="2800" b="1" dirty="0">
                <a:solidFill>
                  <a:schemeClr val="bg1"/>
                </a:solidFill>
                <a:latin typeface="Arial" panose="020B0604020202020204" pitchFamily="34" charset="0"/>
                <a:cs typeface="Arial" panose="020B0604020202020204" pitchFamily="34" charset="0"/>
              </a:rPr>
            </a:br>
            <a:r>
              <a:rPr lang="de-DE" altLang="de-DE" sz="2400" b="1" dirty="0">
                <a:solidFill>
                  <a:schemeClr val="bg1"/>
                </a:solidFill>
                <a:latin typeface="Arial" panose="020B0604020202020204" pitchFamily="34" charset="0"/>
                <a:cs typeface="Arial" panose="020B0604020202020204" pitchFamily="34" charset="0"/>
              </a:rPr>
              <a:t>Leistungswertorientiertes Risikomanagement</a:t>
            </a:r>
            <a:endParaRPr lang="de-DE" altLang="de-DE" sz="2800"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 xmlns:a16="http://schemas.microsoft.com/office/drawing/2014/main"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dirty="0"/>
              <a:t>Vollständige Erfassung aller relevanten Risiken und Schadensgefahren anhand spezifischer Tools der Risikoidentifikation.</a:t>
            </a:r>
          </a:p>
          <a:p>
            <a:pPr marL="400050" indent="-400050" algn="l">
              <a:buFont typeface="+mj-lt"/>
              <a:buAutoNum type="romanUcPeriod"/>
            </a:pPr>
            <a:r>
              <a:rPr lang="de-DE" altLang="de-DE" dirty="0"/>
              <a:t>Priorisierung der Risiken und Aufzeigen der Ansatzpunkte für die Risikohand-</a:t>
            </a:r>
            <a:r>
              <a:rPr lang="de-DE" altLang="de-DE" dirty="0" err="1"/>
              <a:t>habung</a:t>
            </a:r>
            <a:r>
              <a:rPr lang="de-DE" altLang="de-DE" dirty="0"/>
              <a:t> durch einen Methoden-Mix zur Risikoanalyse und -bewertung (u.a. Chancen-Risiko-Kalkül, Sensitivitäts-analyse, Value at Risk).</a:t>
            </a:r>
          </a:p>
          <a:p>
            <a:pPr marL="400050" indent="-400050" algn="l">
              <a:buFont typeface="+mj-lt"/>
              <a:buAutoNum type="romanUcPeriod"/>
            </a:pPr>
            <a:r>
              <a:rPr lang="de-DE" altLang="de-DE" dirty="0"/>
              <a:t>Ableiten von aktiven und passiven Risikohandhabungsstrategien, um die Auswirkungen im Risikoeintrittsfall zu kompensieren.</a:t>
            </a:r>
          </a:p>
          <a:p>
            <a:pPr marL="400050" indent="-400050" algn="l">
              <a:buFont typeface="+mj-lt"/>
              <a:buAutoNum type="romanUcPeriod"/>
            </a:pPr>
            <a:r>
              <a:rPr lang="de-DE" altLang="de-DE" dirty="0"/>
              <a:t>Risikocontrolling unter Zuhilfenahme einer Risk-</a:t>
            </a:r>
            <a:r>
              <a:rPr lang="de-DE" altLang="de-DE" dirty="0" err="1"/>
              <a:t>Map</a:t>
            </a:r>
            <a:r>
              <a:rPr lang="de-DE" altLang="de-DE" dirty="0"/>
              <a:t>.</a:t>
            </a:r>
          </a:p>
        </p:txBody>
      </p:sp>
      <p:sp>
        <p:nvSpPr>
          <p:cNvPr id="29" name="Textfeld 40">
            <a:extLst>
              <a:ext uri="{FF2B5EF4-FFF2-40B4-BE49-F238E27FC236}">
                <a16:creationId xmlns="" xmlns:a16="http://schemas.microsoft.com/office/drawing/2014/main"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12" name="Gruppieren 11">
            <a:extLst>
              <a:ext uri="{FF2B5EF4-FFF2-40B4-BE49-F238E27FC236}">
                <a16:creationId xmlns="" xmlns:a16="http://schemas.microsoft.com/office/drawing/2014/main" id="{BF8D72AA-543E-47A4-89AD-58688ADD18D7}"/>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 xmlns:a16="http://schemas.microsoft.com/office/drawing/2014/main" id="{2A6B6057-DE02-4B14-961F-DD0860278B49}"/>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 xmlns:a16="http://schemas.microsoft.com/office/drawing/2014/main" id="{7255ABC2-1695-4605-96A0-AC6950ECF32A}"/>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 xmlns:a16="http://schemas.microsoft.com/office/drawing/2014/main" id="{DE6C3FB8-4A47-4DB7-BE63-13337A70C7EF}"/>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 xmlns:a16="http://schemas.microsoft.com/office/drawing/2014/main" id="{054C60BF-E940-4708-A4DA-527AFE13CA7C}"/>
                </a:ext>
              </a:extLst>
            </p:cNvPr>
            <p:cNvSpPr/>
            <p:nvPr/>
          </p:nvSpPr>
          <p:spPr bwMode="auto">
            <a:xfrm>
              <a:off x="2961940" y="7737305"/>
              <a:ext cx="963397" cy="432728"/>
            </a:xfrm>
            <a:prstGeom prst="homePlate">
              <a:avLst>
                <a:gd name="adj" fmla="val 50000"/>
              </a:avLst>
            </a:prstGeom>
            <a:solidFill>
              <a:schemeClr val="bg1">
                <a:lumMod val="75000"/>
              </a:schemeClr>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 xmlns:a16="http://schemas.microsoft.com/office/drawing/2014/main" id="{735F7051-3E64-4914-8569-372EE3F49340}"/>
                </a:ext>
              </a:extLst>
            </p:cNvPr>
            <p:cNvSpPr/>
            <p:nvPr/>
          </p:nvSpPr>
          <p:spPr bwMode="auto">
            <a:xfrm>
              <a:off x="3682841"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 xmlns:a16="http://schemas.microsoft.com/office/drawing/2014/main" id="{F9E1DB78-643F-49A7-84C8-FC32C297CA07}"/>
                </a:ext>
              </a:extLst>
            </p:cNvPr>
            <p:cNvSpPr/>
            <p:nvPr/>
          </p:nvSpPr>
          <p:spPr bwMode="auto">
            <a:xfrm>
              <a:off x="4403742"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2482257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 xmlns:a16="http://schemas.microsoft.com/office/drawing/2014/main" id="{CAFBD6B5-28CA-448C-9A93-A0A1CD326555}"/>
              </a:ext>
            </a:extLst>
          </p:cNvPr>
          <p:cNvGraphicFramePr>
            <a:graphicFrameLocks noChangeAspect="1"/>
          </p:cNvGraphicFramePr>
          <p:nvPr>
            <p:custDataLst>
              <p:tags r:id="rId2"/>
            </p:custDataLst>
            <p:extLst>
              <p:ext uri="{D42A27DB-BD31-4B8C-83A1-F6EECF244321}">
                <p14:modId xmlns:p14="http://schemas.microsoft.com/office/powerpoint/2010/main" val="4004702116"/>
              </p:ext>
            </p:ext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358479"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 xmlns:a16="http://schemas.microsoft.com/office/drawing/2014/main"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 xmlns:a16="http://schemas.microsoft.com/office/drawing/2014/main"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4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 xmlns:a16="http://schemas.microsoft.com/office/drawing/2014/main"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dirty="0">
                <a:latin typeface="Arial" charset="0"/>
                <a:cs typeface="Arial" charset="0"/>
              </a:rPr>
              <a:t>In jedem Projekt gewinnen Teilnehmer Erkenntnisse, die für zukünftige Teams bzw. Mitarbeiter mit ähnlichen Problemstellungen von Relevanz sein können. Mit der Anwendung von </a:t>
            </a:r>
            <a:r>
              <a:rPr lang="de-DE" dirty="0" err="1">
                <a:latin typeface="Arial" charset="0"/>
                <a:cs typeface="Arial" charset="0"/>
              </a:rPr>
              <a:t>Lessons</a:t>
            </a:r>
            <a:r>
              <a:rPr lang="de-DE" dirty="0">
                <a:latin typeface="Arial" charset="0"/>
                <a:cs typeface="Arial" charset="0"/>
              </a:rPr>
              <a:t> </a:t>
            </a:r>
            <a:r>
              <a:rPr lang="de-DE" dirty="0" err="1">
                <a:latin typeface="Arial" charset="0"/>
                <a:cs typeface="Arial" charset="0"/>
              </a:rPr>
              <a:t>Learned</a:t>
            </a:r>
            <a:r>
              <a:rPr lang="de-DE" dirty="0">
                <a:latin typeface="Arial" charset="0"/>
                <a:cs typeface="Arial" charset="0"/>
              </a:rPr>
              <a:t> wird das Lernen v.a. aus Fehlern, aber auch aus Erfolgen und darauf basierend der Aufbau von Wissen bezeichnet. Des Weiteren versteht man darunter eine systematische Dokumentation und Aufbereitung der Erfahrungen, um sie zu speichern und anderen Personen der Organisation zur Verfügung stellen zu können. Somit werden nicht nur die Wissensbereiche eines Unternehmens unterstützt, sondern es wird möglichst auch die Wiederholung von Fehlern vermieden und damit die Effizienz gesteigert.</a:t>
            </a:r>
          </a:p>
          <a:p>
            <a:pPr>
              <a:lnSpc>
                <a:spcPct val="150000"/>
              </a:lnSpc>
              <a:defRPr/>
            </a:pPr>
            <a:r>
              <a:rPr lang="de-DE" dirty="0">
                <a:latin typeface="Arial" charset="0"/>
                <a:cs typeface="Arial" charset="0"/>
              </a:rPr>
              <a:t>Voraussetzung für die Anwendung dieser Methode ist eine offene Fehlerkultur und die Akzeptanz durch Mitarbeiter und Führungskräfte.</a:t>
            </a:r>
          </a:p>
        </p:txBody>
      </p:sp>
      <p:sp>
        <p:nvSpPr>
          <p:cNvPr id="91144" name="Textfeld 40">
            <a:extLst>
              <a:ext uri="{FF2B5EF4-FFF2-40B4-BE49-F238E27FC236}">
                <a16:creationId xmlns="" xmlns:a16="http://schemas.microsoft.com/office/drawing/2014/main"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 xmlns:a16="http://schemas.microsoft.com/office/drawing/2014/main"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 xmlns:a16="http://schemas.microsoft.com/office/drawing/2014/main"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400" b="1" dirty="0" err="1">
                <a:solidFill>
                  <a:schemeClr val="bg1"/>
                </a:solidFill>
                <a:latin typeface="Arial" panose="020B0604020202020204" pitchFamily="34" charset="0"/>
                <a:cs typeface="Arial" panose="020B0604020202020204" pitchFamily="34" charset="0"/>
              </a:rPr>
              <a:t>Lessons</a:t>
            </a:r>
            <a:r>
              <a:rPr lang="de-DE" altLang="de-DE" sz="4400" b="1" dirty="0">
                <a:solidFill>
                  <a:srgbClr val="FF0000"/>
                </a:solidFill>
                <a:latin typeface="Arial" panose="020B0604020202020204" pitchFamily="34" charset="0"/>
                <a:cs typeface="Arial" panose="020B0604020202020204" pitchFamily="34" charset="0"/>
              </a:rPr>
              <a:t> </a:t>
            </a:r>
            <a:r>
              <a:rPr lang="de-DE" altLang="de-DE" sz="4400" b="1" dirty="0" err="1">
                <a:solidFill>
                  <a:schemeClr val="bg1"/>
                </a:solidFill>
                <a:latin typeface="Arial" panose="020B0604020202020204" pitchFamily="34" charset="0"/>
                <a:cs typeface="Arial" panose="020B0604020202020204" pitchFamily="34" charset="0"/>
              </a:rPr>
              <a:t>Learned</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 xmlns:a16="http://schemas.microsoft.com/office/drawing/2014/main"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sz="1600" dirty="0"/>
              <a:t>Um eine systematische Aufbereitung gemachter Erfahrungen zu garantieren, muss die Methode der </a:t>
            </a:r>
            <a:r>
              <a:rPr lang="de-DE" altLang="de-DE" sz="1600" dirty="0" err="1"/>
              <a:t>Lessons</a:t>
            </a:r>
            <a:r>
              <a:rPr lang="de-DE" altLang="de-DE" sz="1600" dirty="0"/>
              <a:t> </a:t>
            </a:r>
            <a:r>
              <a:rPr lang="de-DE" altLang="de-DE" sz="1600" dirty="0" err="1"/>
              <a:t>Learned</a:t>
            </a:r>
            <a:r>
              <a:rPr lang="de-DE" altLang="de-DE" sz="1600" dirty="0"/>
              <a:t> in bestehende Projektabläufe eingebettet werden.</a:t>
            </a:r>
          </a:p>
          <a:p>
            <a:pPr marL="400050" indent="-400050" algn="l">
              <a:buFont typeface="+mj-lt"/>
              <a:buAutoNum type="romanUcPeriod"/>
            </a:pPr>
            <a:r>
              <a:rPr lang="de-DE" altLang="de-DE" sz="1600" dirty="0"/>
              <a:t>Vor dem Projektauftrag bzw. der Projektdurchführung werden eventuell relevante Erkenntnisse aus vorherigen Projekten berücksichtigt.</a:t>
            </a:r>
          </a:p>
          <a:p>
            <a:pPr marL="400050" indent="-400050" algn="l">
              <a:buFont typeface="+mj-lt"/>
              <a:buAutoNum type="romanUcPeriod"/>
            </a:pPr>
            <a:r>
              <a:rPr lang="de-DE" altLang="de-DE" sz="1600" dirty="0"/>
              <a:t>Nach jedem durchgeführten Projekt erfolgt eine Selbstreflexion und die systematische Aufbereitung und Dokumentation der gemachten Erfahrungen.</a:t>
            </a:r>
          </a:p>
          <a:p>
            <a:pPr marL="400050" indent="-400050" algn="l">
              <a:buFont typeface="+mj-lt"/>
              <a:buAutoNum type="romanUcPeriod"/>
            </a:pPr>
            <a:r>
              <a:rPr lang="de-DE" altLang="de-DE" sz="1600" dirty="0"/>
              <a:t>Die Struktur der Dokumentation sollte vorher festgelegt werden, um die Erfahrungen einheitlich z.B. in Datenbanken ablegen zu können.</a:t>
            </a:r>
          </a:p>
        </p:txBody>
      </p:sp>
      <p:sp>
        <p:nvSpPr>
          <p:cNvPr id="29" name="Textfeld 40">
            <a:extLst>
              <a:ext uri="{FF2B5EF4-FFF2-40B4-BE49-F238E27FC236}">
                <a16:creationId xmlns="" xmlns:a16="http://schemas.microsoft.com/office/drawing/2014/main"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12" name="Gruppieren 11">
            <a:extLst>
              <a:ext uri="{FF2B5EF4-FFF2-40B4-BE49-F238E27FC236}">
                <a16:creationId xmlns="" xmlns:a16="http://schemas.microsoft.com/office/drawing/2014/main" id="{A05FA8EA-54DB-4533-9A6B-60C6F0556985}"/>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 xmlns:a16="http://schemas.microsoft.com/office/drawing/2014/main" id="{58AAD72B-4F5B-42B2-AF65-A116F3EBE3E5}"/>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 xmlns:a16="http://schemas.microsoft.com/office/drawing/2014/main" id="{E4C18C1D-A2BA-4806-A1B8-06B7461BBE71}"/>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 xmlns:a16="http://schemas.microsoft.com/office/drawing/2014/main" id="{1C4C3987-D592-4C58-B552-22D2E24A5DC6}"/>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 xmlns:a16="http://schemas.microsoft.com/office/drawing/2014/main" id="{497D6331-7805-47CB-83D9-68480950C50F}"/>
                </a:ext>
              </a:extLst>
            </p:cNvPr>
            <p:cNvSpPr/>
            <p:nvPr/>
          </p:nvSpPr>
          <p:spPr bwMode="auto">
            <a:xfrm>
              <a:off x="2961940" y="7737305"/>
              <a:ext cx="963397" cy="432728"/>
            </a:xfrm>
            <a:prstGeom prst="homePlate">
              <a:avLst>
                <a:gd name="adj" fmla="val 50000"/>
              </a:avLst>
            </a:prstGeom>
            <a:solidFill>
              <a:schemeClr val="bg1">
                <a:lumMod val="75000"/>
              </a:schemeClr>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 xmlns:a16="http://schemas.microsoft.com/office/drawing/2014/main" id="{DB5FED45-6C33-4E0B-8C8A-40CCE2D32CF8}"/>
                </a:ext>
              </a:extLst>
            </p:cNvPr>
            <p:cNvSpPr/>
            <p:nvPr/>
          </p:nvSpPr>
          <p:spPr bwMode="auto">
            <a:xfrm>
              <a:off x="3682841"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 xmlns:a16="http://schemas.microsoft.com/office/drawing/2014/main" id="{956B0581-F61B-4221-8E94-642F367093F1}"/>
                </a:ext>
              </a:extLst>
            </p:cNvPr>
            <p:cNvSpPr/>
            <p:nvPr/>
          </p:nvSpPr>
          <p:spPr bwMode="auto">
            <a:xfrm>
              <a:off x="4403742"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506323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 xmlns:a16="http://schemas.microsoft.com/office/drawing/2014/main" id="{CAFBD6B5-28CA-448C-9A93-A0A1CD326555}"/>
              </a:ext>
            </a:extLst>
          </p:cNvPr>
          <p:cNvGraphicFramePr>
            <a:graphicFrameLocks noChangeAspect="1"/>
          </p:cNvGraphicFramePr>
          <p:nvPr>
            <p:custDataLst>
              <p:tags r:id="rId2"/>
            </p:custData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366669"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 xmlns:a16="http://schemas.microsoft.com/office/drawing/2014/main"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 xmlns:a16="http://schemas.microsoft.com/office/drawing/2014/main"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267"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 xmlns:a16="http://schemas.microsoft.com/office/drawing/2014/main"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dirty="0">
                <a:latin typeface="Arial" charset="0"/>
                <a:cs typeface="Arial" charset="0"/>
              </a:rPr>
              <a:t>Das Mentoring ist eine Methode des Wissenstransfers bei der eine erfahrene Person (Mentor) einer unerfahrenen Person (Mentee) Wissen und Erfahrungen in einem begrenzten Zeitraum weitergibt. Der Mentee soll in der Entwicklung von Kompetenzen unterstützt werden, beispielsweise bei Methoden-, Fach- oder persönliche Kompetenzen. Der Mentee kann von den Netzwerken des Mentors profitieren, um notwendige Kontakte zu knüpfen. In abgewandelten Formen werden beim Cross-Mentoring Vertreter unterschiedlicher Unternehmen zusammen-geführt oder beim Gruppen-Mentoring einem Mentor mehrere zugeordnet. Die Methode kann u.a. zur Einarbeitung neuer Mitarbeiter in Projekten zur Entwicklung disruptiver Technologien genutzt werden.</a:t>
            </a:r>
          </a:p>
        </p:txBody>
      </p:sp>
      <p:sp>
        <p:nvSpPr>
          <p:cNvPr id="91144" name="Textfeld 40">
            <a:extLst>
              <a:ext uri="{FF2B5EF4-FFF2-40B4-BE49-F238E27FC236}">
                <a16:creationId xmlns="" xmlns:a16="http://schemas.microsoft.com/office/drawing/2014/main"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 xmlns:a16="http://schemas.microsoft.com/office/drawing/2014/main"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 xmlns:a16="http://schemas.microsoft.com/office/drawing/2014/main"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400" b="1" dirty="0">
                <a:solidFill>
                  <a:srgbClr val="FFFFFF"/>
                </a:solidFill>
                <a:latin typeface="Arial" panose="020B0604020202020204" pitchFamily="34" charset="0"/>
                <a:cs typeface="Arial" panose="020B0604020202020204" pitchFamily="34" charset="0"/>
              </a:rPr>
              <a:t>Mentoring</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 xmlns:a16="http://schemas.microsoft.com/office/drawing/2014/main"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dirty="0" err="1">
                <a:latin typeface="Arial" panose="020B0604020202020204" pitchFamily="34" charset="0"/>
                <a:cs typeface="Arial" panose="020B0604020202020204" pitchFamily="34" charset="0"/>
              </a:rPr>
              <a:t>Matching</a:t>
            </a:r>
            <a:endParaRPr lang="de-DE" altLang="de-DE" dirty="0">
              <a:latin typeface="Arial" panose="020B0604020202020204" pitchFamily="34" charset="0"/>
              <a:cs typeface="Arial" panose="020B0604020202020204" pitchFamily="34" charset="0"/>
            </a:endParaRPr>
          </a:p>
          <a:p>
            <a:pPr marL="1143000" lvl="1" indent="-400050">
              <a:buFont typeface="+mj-lt"/>
              <a:buAutoNum type="romanUcPeriod"/>
            </a:pPr>
            <a:r>
              <a:rPr lang="de-DE" altLang="de-DE" dirty="0">
                <a:latin typeface="Arial" panose="020B0604020202020204" pitchFamily="34" charset="0"/>
                <a:cs typeface="Arial" panose="020B0604020202020204" pitchFamily="34" charset="0"/>
              </a:rPr>
              <a:t>Anforderungen von Mentor und Mentee erfassen</a:t>
            </a:r>
          </a:p>
          <a:p>
            <a:pPr marL="1143000" lvl="1" indent="-400050">
              <a:buFont typeface="+mj-lt"/>
              <a:buAutoNum type="romanUcPeriod"/>
            </a:pPr>
            <a:r>
              <a:rPr lang="de-DE" altLang="de-DE" dirty="0">
                <a:latin typeface="Arial" panose="020B0604020202020204" pitchFamily="34" charset="0"/>
                <a:cs typeface="Arial" panose="020B0604020202020204" pitchFamily="34" charset="0"/>
              </a:rPr>
              <a:t>Mentor und Mentee zusammenführen</a:t>
            </a:r>
          </a:p>
          <a:p>
            <a:pPr marL="400050" indent="-400050" algn="l">
              <a:buFont typeface="+mj-lt"/>
              <a:buAutoNum type="romanUcPeriod"/>
            </a:pPr>
            <a:r>
              <a:rPr lang="de-DE" altLang="de-DE" dirty="0">
                <a:latin typeface="Arial" panose="020B0604020202020204" pitchFamily="34" charset="0"/>
                <a:cs typeface="Arial" panose="020B0604020202020204" pitchFamily="34" charset="0"/>
              </a:rPr>
              <a:t>Mentoring-Vertrag erstellen</a:t>
            </a:r>
          </a:p>
          <a:p>
            <a:pPr marL="1143000" lvl="1" indent="-400050">
              <a:buFont typeface="+mj-lt"/>
              <a:buAutoNum type="romanUcPeriod"/>
            </a:pPr>
            <a:r>
              <a:rPr lang="de-DE" altLang="de-DE" dirty="0">
                <a:latin typeface="Arial" panose="020B0604020202020204" pitchFamily="34" charset="0"/>
                <a:cs typeface="Arial" panose="020B0604020202020204" pitchFamily="34" charset="0"/>
              </a:rPr>
              <a:t>Erwartungen und Ziele </a:t>
            </a:r>
          </a:p>
          <a:p>
            <a:pPr marL="1143000" lvl="1" indent="-400050">
              <a:buFont typeface="+mj-lt"/>
              <a:buAutoNum type="romanUcPeriod"/>
            </a:pPr>
            <a:r>
              <a:rPr lang="de-DE" altLang="de-DE" dirty="0">
                <a:latin typeface="Arial" panose="020B0604020202020204" pitchFamily="34" charset="0"/>
                <a:cs typeface="Arial" panose="020B0604020202020204" pitchFamily="34" charset="0"/>
              </a:rPr>
              <a:t>Organisation des Mentorings</a:t>
            </a:r>
          </a:p>
          <a:p>
            <a:pPr marL="400050" indent="-400050" algn="l">
              <a:buFont typeface="+mj-lt"/>
              <a:buAutoNum type="romanUcPeriod"/>
            </a:pPr>
            <a:r>
              <a:rPr lang="de-DE" altLang="de-DE" dirty="0">
                <a:latin typeface="Arial" panose="020B0604020202020204" pitchFamily="34" charset="0"/>
                <a:cs typeface="Arial" panose="020B0604020202020204" pitchFamily="34" charset="0"/>
              </a:rPr>
              <a:t>Aktionsphase</a:t>
            </a:r>
          </a:p>
          <a:p>
            <a:pPr marL="400050" indent="-400050" algn="l">
              <a:buFont typeface="+mj-lt"/>
              <a:buAutoNum type="romanUcPeriod"/>
            </a:pPr>
            <a:r>
              <a:rPr lang="de-DE" altLang="de-DE" dirty="0">
                <a:latin typeface="Arial" panose="020B0604020202020204" pitchFamily="34" charset="0"/>
                <a:cs typeface="Arial" panose="020B0604020202020204" pitchFamily="34" charset="0"/>
              </a:rPr>
              <a:t>Auswertung</a:t>
            </a:r>
          </a:p>
          <a:p>
            <a:pPr marL="1143000" lvl="1" indent="-400050">
              <a:buFont typeface="+mj-lt"/>
              <a:buAutoNum type="romanUcPeriod"/>
            </a:pPr>
            <a:r>
              <a:rPr lang="de-DE" altLang="de-DE" dirty="0">
                <a:latin typeface="Arial" panose="020B0604020202020204" pitchFamily="34" charset="0"/>
                <a:cs typeface="Arial" panose="020B0604020202020204" pitchFamily="34" charset="0"/>
              </a:rPr>
              <a:t>Während des Mentorings</a:t>
            </a:r>
          </a:p>
          <a:p>
            <a:pPr marL="1143000" lvl="1" indent="-400050">
              <a:buFont typeface="+mj-lt"/>
              <a:buAutoNum type="romanUcPeriod"/>
            </a:pPr>
            <a:r>
              <a:rPr lang="de-DE" altLang="de-DE" dirty="0">
                <a:latin typeface="Arial" panose="020B0604020202020204" pitchFamily="34" charset="0"/>
                <a:cs typeface="Arial" panose="020B0604020202020204" pitchFamily="34" charset="0"/>
              </a:rPr>
              <a:t>Zum Abschluss des Mentorings</a:t>
            </a:r>
          </a:p>
          <a:p>
            <a:pPr marL="400050" indent="-400050">
              <a:buFont typeface="+mj-lt"/>
              <a:buAutoNum type="romanUcPeriod"/>
            </a:pPr>
            <a:endParaRPr lang="de-DE" altLang="de-DE" dirty="0"/>
          </a:p>
        </p:txBody>
      </p:sp>
      <p:sp>
        <p:nvSpPr>
          <p:cNvPr id="29" name="Textfeld 40">
            <a:extLst>
              <a:ext uri="{FF2B5EF4-FFF2-40B4-BE49-F238E27FC236}">
                <a16:creationId xmlns="" xmlns:a16="http://schemas.microsoft.com/office/drawing/2014/main"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12" name="Gruppieren 11">
            <a:extLst>
              <a:ext uri="{FF2B5EF4-FFF2-40B4-BE49-F238E27FC236}">
                <a16:creationId xmlns="" xmlns:a16="http://schemas.microsoft.com/office/drawing/2014/main" id="{F50FC331-D9E3-489F-B665-4ED9F5D2F337}"/>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 xmlns:a16="http://schemas.microsoft.com/office/drawing/2014/main" id="{60E70D70-DCB5-4D94-88C6-F79E201809E2}"/>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 xmlns:a16="http://schemas.microsoft.com/office/drawing/2014/main" id="{B5F3318C-89D1-461A-B18A-801F12F28165}"/>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 xmlns:a16="http://schemas.microsoft.com/office/drawing/2014/main" id="{FEB98655-11C0-45E9-BABF-A8CB430FEBF0}"/>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 xmlns:a16="http://schemas.microsoft.com/office/drawing/2014/main" id="{8411C0C3-5F3E-45E6-BD74-2B5D41EE45A0}"/>
                </a:ext>
              </a:extLst>
            </p:cNvPr>
            <p:cNvSpPr/>
            <p:nvPr/>
          </p:nvSpPr>
          <p:spPr bwMode="auto">
            <a:xfrm>
              <a:off x="2961940" y="7737305"/>
              <a:ext cx="963397" cy="432728"/>
            </a:xfrm>
            <a:prstGeom prst="homePlate">
              <a:avLst>
                <a:gd name="adj" fmla="val 50000"/>
              </a:avLst>
            </a:prstGeom>
            <a:solidFill>
              <a:schemeClr val="bg1"/>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 xmlns:a16="http://schemas.microsoft.com/office/drawing/2014/main" id="{7A0D9033-77CD-4F90-84D6-CA26EC5335DD}"/>
                </a:ext>
              </a:extLst>
            </p:cNvPr>
            <p:cNvSpPr/>
            <p:nvPr/>
          </p:nvSpPr>
          <p:spPr bwMode="auto">
            <a:xfrm>
              <a:off x="3682841"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 xmlns:a16="http://schemas.microsoft.com/office/drawing/2014/main" id="{DFA9C190-D104-4889-BDD7-00E3D9BE4ACD}"/>
                </a:ext>
              </a:extLst>
            </p:cNvPr>
            <p:cNvSpPr/>
            <p:nvPr/>
          </p:nvSpPr>
          <p:spPr bwMode="auto">
            <a:xfrm>
              <a:off x="4403742"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1092816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 xmlns:a16="http://schemas.microsoft.com/office/drawing/2014/main" id="{CAFBD6B5-28CA-448C-9A93-A0A1CD326555}"/>
              </a:ext>
            </a:extLst>
          </p:cNvPr>
          <p:cNvGraphicFramePr>
            <a:graphicFrameLocks noChangeAspect="1"/>
          </p:cNvGraphicFramePr>
          <p:nvPr>
            <p:custDataLst>
              <p:tags r:id="rId2"/>
            </p:custData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359503"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 xmlns:a16="http://schemas.microsoft.com/office/drawing/2014/main"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 xmlns:a16="http://schemas.microsoft.com/office/drawing/2014/main"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267"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 xmlns:a16="http://schemas.microsoft.com/office/drawing/2014/main"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dirty="0">
                <a:latin typeface="Arial" charset="0"/>
                <a:cs typeface="Arial" charset="0"/>
              </a:rPr>
              <a:t>Die Open-Space-Konferenz repräsentiert eine Methode,  bei der sich eine hohe Anzahl an Personen aus verschiedenen Bereichen mit drängenden Problemstellungen und komplexen Themen effizient befasst. Diese zwei- bis dreitätige Konferenz eignet sich v.a. für große Gruppen, um Synergieeffekte und das große Kreativitätspotenzial auszunutzen. Da nur ein Grundthema vorgegeben wird und der weitere Ablauf der Konferenz den Teilnehmern überlassen wird, sollen bisherige Denkmuster und Verhaltensweisen aufgebrochen werden können. Ziel ist es, neues Wissen bzw. kreative Ideen zur Lösung drängender Probleme zu entwickeln und nach Möglichkeit Veränderungsprozesse zu initiieren und einzuleiten. Voraussetzung für die Durchführung sind Offenheit und Veränderungsbereitschaft, sowie generelles Vertrauen in die Selbstorganisation der Gruppe.</a:t>
            </a:r>
          </a:p>
        </p:txBody>
      </p:sp>
      <p:sp>
        <p:nvSpPr>
          <p:cNvPr id="91144" name="Textfeld 40">
            <a:extLst>
              <a:ext uri="{FF2B5EF4-FFF2-40B4-BE49-F238E27FC236}">
                <a16:creationId xmlns="" xmlns:a16="http://schemas.microsoft.com/office/drawing/2014/main"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 xmlns:a16="http://schemas.microsoft.com/office/drawing/2014/main"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 xmlns:a16="http://schemas.microsoft.com/office/drawing/2014/main"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400" b="1" dirty="0">
                <a:solidFill>
                  <a:schemeClr val="bg1"/>
                </a:solidFill>
                <a:latin typeface="Arial" panose="020B0604020202020204" pitchFamily="34" charset="0"/>
                <a:cs typeface="Arial" panose="020B0604020202020204" pitchFamily="34" charset="0"/>
              </a:rPr>
              <a:t>Open-Space-Konferenz</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 xmlns:a16="http://schemas.microsoft.com/office/drawing/2014/main"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dirty="0"/>
              <a:t>Die zwei- bis dreitätige Konferenz findet mit großen Gruppen ab etwa 40 Personen in einem geeigneten Konferenzraum statt. </a:t>
            </a:r>
          </a:p>
          <a:p>
            <a:pPr marL="400050" indent="-400050" algn="l">
              <a:buFont typeface="+mj-lt"/>
              <a:buAutoNum type="romanUcPeriod"/>
            </a:pPr>
            <a:r>
              <a:rPr lang="de-DE" altLang="de-DE" dirty="0"/>
              <a:t>Die Vorgabe nur eines Grundthemas unterstreicht die inhaltliche Offenheit und motiviert die Teilnehmer, eigene Themen bzw. Inhalte dazu ins Plenum einzubringen und vorzustellen, um freiwillige Workshops oder Arbeitsgruppen zu bilden.</a:t>
            </a:r>
          </a:p>
          <a:p>
            <a:pPr marL="400050" indent="-400050" algn="l">
              <a:buFont typeface="+mj-lt"/>
              <a:buAutoNum type="romanUcPeriod"/>
            </a:pPr>
            <a:r>
              <a:rPr lang="de-DE" altLang="de-DE" dirty="0"/>
              <a:t>Zum Abschluss der Konferenz werden die wichtigsten Themen und Ziele herausgearbeitet und künftige Vorgehensweisen überlegt. Des Weiteren werden die Ergebnisse dokumentiert und allen Teilnehmern zur Verfügung gestellt.</a:t>
            </a:r>
          </a:p>
        </p:txBody>
      </p:sp>
      <p:sp>
        <p:nvSpPr>
          <p:cNvPr id="29" name="Textfeld 40">
            <a:extLst>
              <a:ext uri="{FF2B5EF4-FFF2-40B4-BE49-F238E27FC236}">
                <a16:creationId xmlns="" xmlns:a16="http://schemas.microsoft.com/office/drawing/2014/main"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12" name="Gruppieren 11">
            <a:extLst>
              <a:ext uri="{FF2B5EF4-FFF2-40B4-BE49-F238E27FC236}">
                <a16:creationId xmlns="" xmlns:a16="http://schemas.microsoft.com/office/drawing/2014/main" id="{24CBCA9B-2A5B-4B34-8394-65697E5C3272}"/>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 xmlns:a16="http://schemas.microsoft.com/office/drawing/2014/main" id="{7700C74D-D078-4044-A252-150834458943}"/>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 xmlns:a16="http://schemas.microsoft.com/office/drawing/2014/main" id="{05E5CE45-C2F5-44F7-B114-92F0BE06A554}"/>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 xmlns:a16="http://schemas.microsoft.com/office/drawing/2014/main" id="{69DFA4B2-E48E-4909-94ED-28D2F131585D}"/>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 xmlns:a16="http://schemas.microsoft.com/office/drawing/2014/main" id="{2A710EFB-959D-4140-B247-8B119F88FDCC}"/>
                </a:ext>
              </a:extLst>
            </p:cNvPr>
            <p:cNvSpPr/>
            <p:nvPr/>
          </p:nvSpPr>
          <p:spPr bwMode="auto">
            <a:xfrm>
              <a:off x="2961940" y="7737305"/>
              <a:ext cx="963397" cy="432728"/>
            </a:xfrm>
            <a:prstGeom prst="homePlate">
              <a:avLst>
                <a:gd name="adj" fmla="val 50000"/>
              </a:avLst>
            </a:prstGeom>
            <a:solidFill>
              <a:schemeClr val="bg1">
                <a:lumMod val="75000"/>
              </a:schemeClr>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 xmlns:a16="http://schemas.microsoft.com/office/drawing/2014/main" id="{59E77AC2-0C81-4C90-9DE0-624BD0030964}"/>
                </a:ext>
              </a:extLst>
            </p:cNvPr>
            <p:cNvSpPr/>
            <p:nvPr/>
          </p:nvSpPr>
          <p:spPr bwMode="auto">
            <a:xfrm>
              <a:off x="3682841"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 xmlns:a16="http://schemas.microsoft.com/office/drawing/2014/main" id="{8C1583C4-6FAB-4CCC-AC1D-25A7B133B1F4}"/>
                </a:ext>
              </a:extLst>
            </p:cNvPr>
            <p:cNvSpPr/>
            <p:nvPr/>
          </p:nvSpPr>
          <p:spPr bwMode="auto">
            <a:xfrm>
              <a:off x="4403742"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588012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 xmlns:a16="http://schemas.microsoft.com/office/drawing/2014/main" id="{CAFBD6B5-28CA-448C-9A93-A0A1CD326555}"/>
              </a:ext>
            </a:extLst>
          </p:cNvPr>
          <p:cNvGraphicFramePr>
            <a:graphicFrameLocks noChangeAspect="1"/>
          </p:cNvGraphicFramePr>
          <p:nvPr>
            <p:custDataLst>
              <p:tags r:id="rId2"/>
            </p:custDataLst>
            <p:extLst>
              <p:ext uri="{D42A27DB-BD31-4B8C-83A1-F6EECF244321}">
                <p14:modId xmlns:p14="http://schemas.microsoft.com/office/powerpoint/2010/main" val="4277651578"/>
              </p:ext>
            </p:ext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270461"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 xmlns:a16="http://schemas.microsoft.com/office/drawing/2014/main"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 xmlns:a16="http://schemas.microsoft.com/office/drawing/2014/main"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267"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 xmlns:a16="http://schemas.microsoft.com/office/drawing/2014/main"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sz="1778" dirty="0">
                <a:latin typeface="Arial" charset="0"/>
                <a:cs typeface="Arial" charset="0"/>
              </a:rPr>
              <a:t>Die Analyse eines Produktprogramms schließt sowohl die Untersuchung der Tiefe, als auch die Breite des Produktprogramms ein. Die Tiefe gibt an, wie viele Ausführungen einer Produktart in das Produktprogramm eingehen, während die Breite das Spektrum an Produktarten wiedergibt. Die Ergebnisse können zu der Einführung neuer oder Eliminierung/ Veränderung bestehender Produkte führen. Die Analyse ist als Weiterführung einer Portfolioanalyse zu verstehen, steht gleichzeitig aber auch im Mittelpunkt der Produktpolitik.</a:t>
            </a:r>
          </a:p>
        </p:txBody>
      </p:sp>
      <p:sp>
        <p:nvSpPr>
          <p:cNvPr id="91144" name="Textfeld 40">
            <a:extLst>
              <a:ext uri="{FF2B5EF4-FFF2-40B4-BE49-F238E27FC236}">
                <a16:creationId xmlns="" xmlns:a16="http://schemas.microsoft.com/office/drawing/2014/main"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 xmlns:a16="http://schemas.microsoft.com/office/drawing/2014/main"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 xmlns:a16="http://schemas.microsoft.com/office/drawing/2014/main"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267" b="1" dirty="0">
                <a:solidFill>
                  <a:schemeClr val="bg1"/>
                </a:solidFill>
                <a:latin typeface="Arial" panose="020B0604020202020204" pitchFamily="34" charset="0"/>
                <a:cs typeface="Arial" panose="020B0604020202020204" pitchFamily="34" charset="0"/>
              </a:rPr>
              <a:t>  </a:t>
            </a:r>
            <a:r>
              <a:rPr lang="de-DE" altLang="de-DE" sz="4000" b="1" dirty="0">
                <a:solidFill>
                  <a:schemeClr val="bg1"/>
                </a:solidFill>
                <a:latin typeface="Arial" panose="020B0604020202020204" pitchFamily="34" charset="0"/>
                <a:cs typeface="Arial" panose="020B0604020202020204" pitchFamily="34" charset="0"/>
              </a:rPr>
              <a:t>Produktprogrammanalyse</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 xmlns:a16="http://schemas.microsoft.com/office/drawing/2014/main"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dirty="0"/>
              <a:t>Die Tiefe des Produktprogramms zeigt die verschiedenen Ausführungen einer Produktart (z.B. Typen, Modelle, Größen).</a:t>
            </a:r>
          </a:p>
          <a:p>
            <a:pPr marL="400050" indent="-400050" algn="l">
              <a:buFont typeface="+mj-lt"/>
              <a:buAutoNum type="romanUcPeriod"/>
            </a:pPr>
            <a:r>
              <a:rPr lang="de-DE" altLang="de-DE" dirty="0"/>
              <a:t>Die Breite gibt Auskunft über alle Produktarten, die im Programm enthalten sind.</a:t>
            </a:r>
          </a:p>
        </p:txBody>
      </p:sp>
      <p:sp>
        <p:nvSpPr>
          <p:cNvPr id="29" name="Textfeld 40">
            <a:extLst>
              <a:ext uri="{FF2B5EF4-FFF2-40B4-BE49-F238E27FC236}">
                <a16:creationId xmlns="" xmlns:a16="http://schemas.microsoft.com/office/drawing/2014/main"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Hinweise</a:t>
            </a:r>
          </a:p>
        </p:txBody>
      </p:sp>
      <p:grpSp>
        <p:nvGrpSpPr>
          <p:cNvPr id="12" name="Gruppieren 11">
            <a:extLst>
              <a:ext uri="{FF2B5EF4-FFF2-40B4-BE49-F238E27FC236}">
                <a16:creationId xmlns="" xmlns:a16="http://schemas.microsoft.com/office/drawing/2014/main" id="{CCD316F1-CF1A-4516-A9C9-2B6AFF46CE89}"/>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 xmlns:a16="http://schemas.microsoft.com/office/drawing/2014/main" id="{63232E70-8C3D-4F7F-8901-BFBDCF578832}"/>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 xmlns:a16="http://schemas.microsoft.com/office/drawing/2014/main" id="{D6E0EC16-19EC-4483-A437-3E9232205901}"/>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 xmlns:a16="http://schemas.microsoft.com/office/drawing/2014/main" id="{8820839B-6CF0-43D0-A749-D3E7B41C2705}"/>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 xmlns:a16="http://schemas.microsoft.com/office/drawing/2014/main" id="{434415CC-2E48-4F2D-B34B-FF290BF2572D}"/>
                </a:ext>
              </a:extLst>
            </p:cNvPr>
            <p:cNvSpPr/>
            <p:nvPr/>
          </p:nvSpPr>
          <p:spPr bwMode="auto">
            <a:xfrm>
              <a:off x="2961940" y="7737305"/>
              <a:ext cx="963397" cy="432728"/>
            </a:xfrm>
            <a:prstGeom prst="homePlate">
              <a:avLst>
                <a:gd name="adj" fmla="val 50000"/>
              </a:avLst>
            </a:prstGeom>
            <a:solidFill>
              <a:schemeClr val="bg1">
                <a:lumMod val="75000"/>
              </a:schemeClr>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 xmlns:a16="http://schemas.microsoft.com/office/drawing/2014/main" id="{96D3B707-7D18-4F86-B14C-2889FFCE83D7}"/>
                </a:ext>
              </a:extLst>
            </p:cNvPr>
            <p:cNvSpPr/>
            <p:nvPr/>
          </p:nvSpPr>
          <p:spPr bwMode="auto">
            <a:xfrm>
              <a:off x="3682841"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 xmlns:a16="http://schemas.microsoft.com/office/drawing/2014/main" id="{EF90B888-7519-4542-8A56-5E1B4C5EB5DC}"/>
                </a:ext>
              </a:extLst>
            </p:cNvPr>
            <p:cNvSpPr/>
            <p:nvPr/>
          </p:nvSpPr>
          <p:spPr bwMode="auto">
            <a:xfrm>
              <a:off x="4403742"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4181591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 xmlns:a16="http://schemas.microsoft.com/office/drawing/2014/main" id="{CAFBD6B5-28CA-448C-9A93-A0A1CD326555}"/>
              </a:ext>
            </a:extLst>
          </p:cNvPr>
          <p:cNvGraphicFramePr>
            <a:graphicFrameLocks noChangeAspect="1"/>
          </p:cNvGraphicFramePr>
          <p:nvPr>
            <p:custDataLst>
              <p:tags r:id="rId2"/>
            </p:custData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370759"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 xmlns:a16="http://schemas.microsoft.com/office/drawing/2014/main"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 xmlns:a16="http://schemas.microsoft.com/office/drawing/2014/main"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400" b="1" dirty="0">
              <a:latin typeface="Arial" panose="020B0604020202020204" pitchFamily="34" charset="0"/>
              <a:ea typeface="+mj-ea"/>
              <a:cs typeface="+mj-cs"/>
              <a:sym typeface="Arial" panose="020B0604020202020204" pitchFamily="34" charset="0"/>
            </a:endParaRPr>
          </a:p>
        </p:txBody>
      </p:sp>
      <p:sp>
        <p:nvSpPr>
          <p:cNvPr id="11" name="Textfeld 10">
            <a:extLst>
              <a:ext uri="{FF2B5EF4-FFF2-40B4-BE49-F238E27FC236}">
                <a16:creationId xmlns="" xmlns:a16="http://schemas.microsoft.com/office/drawing/2014/main"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buFont typeface="Wingdings" pitchFamily="2" charset="2"/>
              <a:buNone/>
              <a:defRPr/>
            </a:pPr>
            <a:r>
              <a:rPr lang="de-DE" dirty="0">
                <a:latin typeface="Arial" charset="0"/>
                <a:cs typeface="Arial" charset="0"/>
              </a:rPr>
              <a:t>Eine Prozesslandkarte ist eine graphische Übersicht der einzelnen dokumentierten Prozesse innerhalb einer Organisation. Sie stellte die oberste Ebene der Prozesslandschaft dar, mithilfe derer die wesentlichen Unternehmensprozesse in einen übersichtlichen Zusammengang gebracht werden. </a:t>
            </a:r>
          </a:p>
          <a:p>
            <a:pPr>
              <a:lnSpc>
                <a:spcPct val="150000"/>
              </a:lnSpc>
              <a:buFont typeface="Wingdings" pitchFamily="2" charset="2"/>
              <a:buNone/>
              <a:defRPr/>
            </a:pPr>
            <a:r>
              <a:rPr lang="de-DE" dirty="0">
                <a:latin typeface="Arial" charset="0"/>
                <a:cs typeface="Arial" charset="0"/>
              </a:rPr>
              <a:t>Die Prozesslandkarte stellt die Wechselwirkungen, Abhängigkeiten, Verknüpfungen und Verantwortlichkeiten der einzelnen Prozesse und Geschäftsbereiche transparent, einfach und verständlich dar. </a:t>
            </a:r>
          </a:p>
          <a:p>
            <a:pPr>
              <a:lnSpc>
                <a:spcPct val="150000"/>
              </a:lnSpc>
              <a:buFont typeface="Wingdings" pitchFamily="2" charset="2"/>
              <a:buNone/>
              <a:defRPr/>
            </a:pPr>
            <a:r>
              <a:rPr lang="de-DE" dirty="0">
                <a:latin typeface="Arial" charset="0"/>
                <a:cs typeface="Arial" charset="0"/>
              </a:rPr>
              <a:t>Schnittstellen werden deutlich gemacht und Potenziale offengelegt. </a:t>
            </a:r>
          </a:p>
          <a:p>
            <a:pPr>
              <a:lnSpc>
                <a:spcPct val="150000"/>
              </a:lnSpc>
              <a:buFont typeface="Wingdings" pitchFamily="2" charset="2"/>
              <a:buNone/>
              <a:defRPr/>
            </a:pPr>
            <a:r>
              <a:rPr lang="de-DE" dirty="0">
                <a:latin typeface="Arial" charset="0"/>
                <a:cs typeface="Arial" charset="0"/>
              </a:rPr>
              <a:t>Die Prozesslandkarte ermöglicht eine bewusste Auseinandersetzung mit dem Geschäftsmodell und kann zur einer Optimierung der Ressourcenverteilung beitragen. </a:t>
            </a:r>
          </a:p>
        </p:txBody>
      </p:sp>
      <p:sp>
        <p:nvSpPr>
          <p:cNvPr id="91144" name="Textfeld 40">
            <a:extLst>
              <a:ext uri="{FF2B5EF4-FFF2-40B4-BE49-F238E27FC236}">
                <a16:creationId xmlns="" xmlns:a16="http://schemas.microsoft.com/office/drawing/2014/main"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 xmlns:a16="http://schemas.microsoft.com/office/drawing/2014/main"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 xmlns:a16="http://schemas.microsoft.com/office/drawing/2014/main"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400" b="1" dirty="0">
                <a:solidFill>
                  <a:schemeClr val="bg1"/>
                </a:solidFill>
                <a:latin typeface="Arial" panose="020B0604020202020204" pitchFamily="34" charset="0"/>
              </a:rPr>
              <a:t>Prozesslandkarte</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 xmlns:a16="http://schemas.microsoft.com/office/drawing/2014/main"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sz="1600" dirty="0">
                <a:latin typeface="Arial" panose="020B0604020202020204" pitchFamily="34" charset="0"/>
                <a:cs typeface="Arial" panose="020B0604020202020204" pitchFamily="34" charset="0"/>
              </a:rPr>
              <a:t>Bestandsaufnahme: welche (insb. kritische) Prozesse und Abläufe sind ausreichend dokumentiert? Sofern Dokumentationslücken existieren, müssen diese gefüllt werden.</a:t>
            </a:r>
          </a:p>
          <a:p>
            <a:pPr marL="400050" indent="-400050" algn="l">
              <a:buFont typeface="+mj-lt"/>
              <a:buAutoNum type="romanUcPeriod"/>
            </a:pPr>
            <a:r>
              <a:rPr lang="de-DE" altLang="de-DE" sz="1600" dirty="0">
                <a:latin typeface="Arial" panose="020B0604020202020204" pitchFamily="34" charset="0"/>
                <a:cs typeface="Arial" panose="020B0604020202020204" pitchFamily="34" charset="0"/>
              </a:rPr>
              <a:t>Klare Definition und Einteilung der Prozesse in: </a:t>
            </a:r>
          </a:p>
          <a:p>
            <a:pPr marL="1143000" lvl="1" indent="-400050">
              <a:lnSpc>
                <a:spcPct val="150000"/>
              </a:lnSpc>
              <a:buFont typeface="Arial" panose="020B0604020202020204" pitchFamily="34" charset="0"/>
              <a:buChar char="•"/>
            </a:pPr>
            <a:r>
              <a:rPr lang="de-DE" altLang="de-DE" sz="1600" dirty="0">
                <a:latin typeface="Arial" panose="020B0604020202020204" pitchFamily="34" charset="0"/>
                <a:cs typeface="Arial" panose="020B0604020202020204" pitchFamily="34" charset="0"/>
              </a:rPr>
              <a:t>Kernprozesse</a:t>
            </a:r>
          </a:p>
          <a:p>
            <a:pPr marL="1143000" lvl="1" indent="-400050">
              <a:lnSpc>
                <a:spcPct val="150000"/>
              </a:lnSpc>
              <a:buFont typeface="Arial" panose="020B0604020202020204" pitchFamily="34" charset="0"/>
              <a:buChar char="•"/>
            </a:pPr>
            <a:r>
              <a:rPr lang="de-DE" altLang="de-DE" sz="1600" dirty="0">
                <a:latin typeface="Arial" panose="020B0604020202020204" pitchFamily="34" charset="0"/>
                <a:cs typeface="Arial" panose="020B0604020202020204" pitchFamily="34" charset="0"/>
              </a:rPr>
              <a:t>Unterstützungsprozesse</a:t>
            </a:r>
          </a:p>
          <a:p>
            <a:pPr marL="1143000" lvl="1" indent="-400050">
              <a:lnSpc>
                <a:spcPct val="150000"/>
              </a:lnSpc>
              <a:buFont typeface="Arial" panose="020B0604020202020204" pitchFamily="34" charset="0"/>
              <a:buChar char="•"/>
            </a:pPr>
            <a:r>
              <a:rPr lang="de-DE" altLang="de-DE" sz="1600" dirty="0">
                <a:latin typeface="Arial" panose="020B0604020202020204" pitchFamily="34" charset="0"/>
                <a:cs typeface="Arial" panose="020B0604020202020204" pitchFamily="34" charset="0"/>
              </a:rPr>
              <a:t>Führungsprozesse</a:t>
            </a:r>
          </a:p>
          <a:p>
            <a:pPr marL="400050" indent="-400050" algn="l">
              <a:buFont typeface="+mj-lt"/>
              <a:buAutoNum type="romanUcPeriod"/>
            </a:pPr>
            <a:r>
              <a:rPr lang="de-DE" altLang="de-DE" sz="1578" dirty="0">
                <a:latin typeface="Arial" panose="020B0604020202020204" pitchFamily="34" charset="0"/>
                <a:cs typeface="Arial" panose="020B0604020202020204" pitchFamily="34" charset="0"/>
              </a:rPr>
              <a:t>In Workshops die Struktur der Prozesse festlegen (Anwendung des Top-down oder </a:t>
            </a:r>
            <a:r>
              <a:rPr lang="de-DE" altLang="de-DE" sz="1578" dirty="0" err="1">
                <a:latin typeface="Arial" panose="020B0604020202020204" pitchFamily="34" charset="0"/>
                <a:cs typeface="Arial" panose="020B0604020202020204" pitchFamily="34" charset="0"/>
              </a:rPr>
              <a:t>Bottom-up</a:t>
            </a:r>
            <a:r>
              <a:rPr lang="de-DE" altLang="de-DE" sz="1578" dirty="0">
                <a:latin typeface="Arial" panose="020B0604020202020204" pitchFamily="34" charset="0"/>
                <a:cs typeface="Arial" panose="020B0604020202020204" pitchFamily="34" charset="0"/>
              </a:rPr>
              <a:t> Modells)</a:t>
            </a:r>
          </a:p>
          <a:p>
            <a:pPr marL="400050" indent="-400050" algn="l">
              <a:buFont typeface="+mj-lt"/>
              <a:buAutoNum type="romanUcPeriod"/>
            </a:pPr>
            <a:r>
              <a:rPr lang="de-DE" altLang="de-DE" sz="1578" dirty="0">
                <a:latin typeface="Arial" panose="020B0604020202020204" pitchFamily="34" charset="0"/>
                <a:cs typeface="Arial" panose="020B0604020202020204" pitchFamily="34" charset="0"/>
              </a:rPr>
              <a:t>Modellierung der Prozesslandkarte: Hilfreich ist ein hierarchisches Vorgehen, bei dem einige Prozesse im Überblick und andere im Detail beschrieben werden, abhängig davon wie kritisch diese für das Unternehmen sind.</a:t>
            </a:r>
          </a:p>
          <a:p>
            <a:pPr marL="400050" indent="-400050">
              <a:buFont typeface="+mj-lt"/>
              <a:buAutoNum type="romanUcPeriod"/>
            </a:pPr>
            <a:endParaRPr lang="de-DE" altLang="de-DE" sz="1578" dirty="0"/>
          </a:p>
          <a:p>
            <a:pPr marL="400050" indent="-400050">
              <a:buFont typeface="+mj-lt"/>
              <a:buAutoNum type="romanUcPeriod"/>
            </a:pPr>
            <a:endParaRPr lang="de-DE" altLang="de-DE" sz="1578" dirty="0"/>
          </a:p>
          <a:p>
            <a:pPr marL="400050" indent="-400050">
              <a:buFont typeface="+mj-lt"/>
              <a:buAutoNum type="romanUcPeriod"/>
            </a:pPr>
            <a:endParaRPr lang="de-DE" altLang="de-DE" sz="1578" dirty="0">
              <a:latin typeface="Arial" charset="0"/>
              <a:cs typeface="Arial" charset="0"/>
            </a:endParaRPr>
          </a:p>
          <a:p>
            <a:pPr marL="1143000" lvl="1" indent="-400050">
              <a:lnSpc>
                <a:spcPct val="150000"/>
              </a:lnSpc>
              <a:buFont typeface="Arial" panose="020B0604020202020204" pitchFamily="34" charset="0"/>
              <a:buChar char="•"/>
            </a:pPr>
            <a:endParaRPr lang="de-DE" altLang="de-DE" sz="1600" dirty="0">
              <a:latin typeface="Arial" charset="0"/>
              <a:cs typeface="Arial" charset="0"/>
            </a:endParaRPr>
          </a:p>
          <a:p>
            <a:pPr marL="400050" indent="-400050">
              <a:buFont typeface="+mj-lt"/>
              <a:buAutoNum type="romanUcPeriod"/>
            </a:pPr>
            <a:endParaRPr lang="de-DE" altLang="de-DE" sz="1578" dirty="0">
              <a:latin typeface="Arial" charset="0"/>
              <a:cs typeface="Arial" charset="0"/>
            </a:endParaRPr>
          </a:p>
          <a:p>
            <a:pPr marL="1143000" lvl="1" indent="-400050">
              <a:lnSpc>
                <a:spcPct val="150000"/>
              </a:lnSpc>
              <a:buFont typeface="Arial" panose="020B0604020202020204" pitchFamily="34" charset="0"/>
              <a:buChar char="•"/>
            </a:pPr>
            <a:endParaRPr lang="de-DE" altLang="de-DE" sz="1622" dirty="0"/>
          </a:p>
          <a:p>
            <a:pPr marL="400050" indent="-400050">
              <a:buFont typeface="+mj-lt"/>
              <a:buAutoNum type="romanUcPeriod"/>
            </a:pPr>
            <a:endParaRPr lang="de-DE" altLang="de-DE" sz="1600" dirty="0"/>
          </a:p>
          <a:p>
            <a:pPr marL="400050" indent="-400050">
              <a:buFont typeface="+mj-lt"/>
              <a:buAutoNum type="romanUcPeriod"/>
            </a:pPr>
            <a:endParaRPr lang="de-DE" altLang="de-DE" sz="1600" dirty="0"/>
          </a:p>
        </p:txBody>
      </p:sp>
      <p:sp>
        <p:nvSpPr>
          <p:cNvPr id="29" name="Textfeld 40">
            <a:extLst>
              <a:ext uri="{FF2B5EF4-FFF2-40B4-BE49-F238E27FC236}">
                <a16:creationId xmlns="" xmlns:a16="http://schemas.microsoft.com/office/drawing/2014/main"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12" name="Gruppieren 11">
            <a:extLst>
              <a:ext uri="{FF2B5EF4-FFF2-40B4-BE49-F238E27FC236}">
                <a16:creationId xmlns="" xmlns:a16="http://schemas.microsoft.com/office/drawing/2014/main" id="{096D1265-31F8-489A-86F8-5293B2F12923}"/>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 xmlns:a16="http://schemas.microsoft.com/office/drawing/2014/main" id="{4EC80409-113A-4E43-BD22-634391B11B5E}"/>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 xmlns:a16="http://schemas.microsoft.com/office/drawing/2014/main" id="{324F7169-A4B7-4F0A-8762-4D7978990819}"/>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 xmlns:a16="http://schemas.microsoft.com/office/drawing/2014/main" id="{75D33AFD-A6FE-4E36-BB52-93CD139CCA1B}"/>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 xmlns:a16="http://schemas.microsoft.com/office/drawing/2014/main" id="{B886582D-4683-4A05-8DC5-5B9E8D67BB92}"/>
                </a:ext>
              </a:extLst>
            </p:cNvPr>
            <p:cNvSpPr/>
            <p:nvPr/>
          </p:nvSpPr>
          <p:spPr bwMode="auto">
            <a:xfrm>
              <a:off x="2961940" y="7737305"/>
              <a:ext cx="963397" cy="432728"/>
            </a:xfrm>
            <a:prstGeom prst="homePlate">
              <a:avLst>
                <a:gd name="adj" fmla="val 50000"/>
              </a:avLst>
            </a:prstGeom>
            <a:solidFill>
              <a:schemeClr val="bg1"/>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 xmlns:a16="http://schemas.microsoft.com/office/drawing/2014/main" id="{1AF575F2-80C5-44F5-8E04-9F5A21FBA741}"/>
                </a:ext>
              </a:extLst>
            </p:cNvPr>
            <p:cNvSpPr/>
            <p:nvPr/>
          </p:nvSpPr>
          <p:spPr bwMode="auto">
            <a:xfrm>
              <a:off x="3682841"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 xmlns:a16="http://schemas.microsoft.com/office/drawing/2014/main" id="{1E682AFD-06F7-4FE5-8F33-80D7311E37AE}"/>
                </a:ext>
              </a:extLst>
            </p:cNvPr>
            <p:cNvSpPr/>
            <p:nvPr/>
          </p:nvSpPr>
          <p:spPr bwMode="auto">
            <a:xfrm>
              <a:off x="4403742"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23560758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qrKvAZa5RWuEB0Z9EmeRBA"/>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1778</Words>
  <Application>Microsoft Office PowerPoint</Application>
  <PresentationFormat>Benutzerdefiniert</PresentationFormat>
  <Paragraphs>163</Paragraphs>
  <Slides>11</Slides>
  <Notes>11</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11</vt:i4>
      </vt:variant>
    </vt:vector>
  </HeadingPairs>
  <TitlesOfParts>
    <vt:vector size="17" baseType="lpstr">
      <vt:lpstr>Arial</vt:lpstr>
      <vt:lpstr>Calibri</vt:lpstr>
      <vt:lpstr>Times New Roman</vt:lpstr>
      <vt:lpstr>Wingdings</vt:lpstr>
      <vt:lpstr>Office-Design</vt:lpstr>
      <vt:lpstr>think-cell Folie</vt:lpstr>
      <vt:lpstr>Questionnaire</vt:lpstr>
      <vt:lpstr>Methodenprofil Checkliste</vt:lpstr>
      <vt:lpstr>Methodenprofil Einkauf externer Experten</vt:lpstr>
      <vt:lpstr>Methodenprofil Leistungswertorientiertes Risikomanagement</vt:lpstr>
      <vt:lpstr>Methodenprofil Lessons Learned</vt:lpstr>
      <vt:lpstr>Methodenprofil Mentoring</vt:lpstr>
      <vt:lpstr>Methodenprofil Open-Space-Konferenz</vt:lpstr>
      <vt:lpstr>Methodenprofil   Produktprogrammanalyse</vt:lpstr>
      <vt:lpstr>Methodenprofil Prozesslandkarte</vt:lpstr>
      <vt:lpstr>Methodenprofil   Roadmap</vt:lpstr>
      <vt:lpstr>Methodenprofil Wissensdatenbanken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BA-Success Methodensteckbriefe</dc:title>
  <dc:creator>maximilian.schnaubelt@wi.tum.de</dc:creator>
  <cp:lastModifiedBy>Hupfer, Garlef</cp:lastModifiedBy>
  <cp:revision>543</cp:revision>
  <cp:lastPrinted>2014-11-03T08:33:36Z</cp:lastPrinted>
  <dcterms:created xsi:type="dcterms:W3CDTF">2012-07-08T13:11:46Z</dcterms:created>
  <dcterms:modified xsi:type="dcterms:W3CDTF">2020-10-30T09:50:14Z</dcterms:modified>
</cp:coreProperties>
</file>