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74" r:id="rId2"/>
  </p:sldIdLst>
  <p:sldSz cx="9144000" cy="5143500" type="screen16x9"/>
  <p:notesSz cx="9926638" cy="666908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pfer, Garlef" initials="HG" lastIdx="1" clrIdx="0">
    <p:extLst>
      <p:ext uri="{19B8F6BF-5375-455C-9EA6-DF929625EA0E}">
        <p15:presenceInfo xmlns:p15="http://schemas.microsoft.com/office/powerpoint/2012/main" userId="S-1-5-21-4009508880-1466436099-1567431661-14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CC00"/>
    <a:srgbClr val="99BBFF"/>
    <a:srgbClr val="6699FF"/>
    <a:srgbClr val="9E9E9E"/>
    <a:srgbClr val="5F5F5F"/>
    <a:srgbClr val="FF7800"/>
    <a:srgbClr val="FFFF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33" autoAdjust="0"/>
  </p:normalViewPr>
  <p:slideViewPr>
    <p:cSldViewPr>
      <p:cViewPr>
        <p:scale>
          <a:sx n="75" d="100"/>
          <a:sy n="75" d="100"/>
        </p:scale>
        <p:origin x="2214" y="972"/>
      </p:cViewPr>
      <p:guideLst/>
    </p:cSldViewPr>
  </p:slideViewPr>
  <p:outlineViewPr>
    <p:cViewPr>
      <p:scale>
        <a:sx n="33" d="100"/>
        <a:sy n="33" d="100"/>
      </p:scale>
      <p:origin x="0" y="-37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0" d="100"/>
          <a:sy n="120" d="100"/>
        </p:scale>
        <p:origin x="196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525" y="-1588"/>
            <a:ext cx="4257675" cy="29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 sz="1000" i="1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59438" y="-1588"/>
            <a:ext cx="4257675" cy="29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 sz="1000" i="1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9525" y="6300788"/>
            <a:ext cx="42576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 sz="1000" i="1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59438" y="6300788"/>
            <a:ext cx="42576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 sz="1000" i="1" smtClean="0"/>
            </a:lvl1pPr>
          </a:lstStyle>
          <a:p>
            <a:pPr>
              <a:defRPr/>
            </a:pPr>
            <a:fld id="{4A574506-62F2-418D-B2B1-F941BA7E260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583113" y="6327775"/>
            <a:ext cx="760412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2913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de-DE" altLang="de-DE" sz="1200" smtClean="0"/>
              <a:t>Seite </a:t>
            </a:r>
            <a:fld id="{D88325A4-D72A-4EF6-8CF1-A4A1752C2913}" type="slidenum">
              <a:rPr lang="de-DE" altLang="de-DE" sz="1200" smtClean="0"/>
              <a:pPr algn="ctr">
                <a:lnSpc>
                  <a:spcPct val="90000"/>
                </a:lnSpc>
                <a:defRPr/>
              </a:pPr>
              <a:t>‹Nr.›</a:t>
            </a:fld>
            <a:endParaRPr lang="de-DE" altLang="de-DE" sz="1200" smtClean="0"/>
          </a:p>
        </p:txBody>
      </p:sp>
    </p:spTree>
    <p:extLst>
      <p:ext uri="{BB962C8B-B14F-4D97-AF65-F5344CB8AC3E}">
        <p14:creationId xmlns:p14="http://schemas.microsoft.com/office/powerpoint/2010/main" val="101308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525" y="-1588"/>
            <a:ext cx="4257675" cy="29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spcBef>
                <a:spcPct val="0"/>
              </a:spcBef>
              <a:buClrTx/>
              <a:buSzTx/>
              <a:buFontTx/>
              <a:buNone/>
              <a:defRPr sz="1000" i="1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59438" y="-1588"/>
            <a:ext cx="4257675" cy="29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spcBef>
                <a:spcPct val="0"/>
              </a:spcBef>
              <a:buClrTx/>
              <a:buSzTx/>
              <a:buFontTx/>
              <a:buNone/>
              <a:defRPr sz="1000" i="1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525" y="6300788"/>
            <a:ext cx="42576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spcBef>
                <a:spcPct val="0"/>
              </a:spcBef>
              <a:buClrTx/>
              <a:buSzTx/>
              <a:buFontTx/>
              <a:buNone/>
              <a:defRPr sz="1000" i="1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59438" y="6300788"/>
            <a:ext cx="42576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spcBef>
                <a:spcPct val="0"/>
              </a:spcBef>
              <a:buClrTx/>
              <a:buSzTx/>
              <a:buFontTx/>
              <a:buNone/>
              <a:defRPr sz="1000" i="1" smtClean="0"/>
            </a:lvl1pPr>
          </a:lstStyle>
          <a:p>
            <a:pPr>
              <a:defRPr/>
            </a:pPr>
            <a:fld id="{57E07B35-6587-42B9-8F9E-1FEB4C6871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171825"/>
            <a:ext cx="7278688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Hauptteiltext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30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41613" y="503238"/>
            <a:ext cx="4438650" cy="2497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524375" y="6383338"/>
            <a:ext cx="87788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2913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de-DE" altLang="de-DE" sz="1200" smtClean="0"/>
              <a:t>Seite </a:t>
            </a:r>
            <a:fld id="{41E21D66-F5C8-481F-93EB-45C837B60DAB}" type="slidenum">
              <a:rPr lang="de-DE" altLang="de-DE" sz="1200" smtClean="0"/>
              <a:pPr algn="ctr">
                <a:lnSpc>
                  <a:spcPct val="90000"/>
                </a:lnSpc>
                <a:defRPr/>
              </a:pPr>
              <a:t>‹Nr.›</a:t>
            </a:fld>
            <a:endParaRPr lang="de-DE" altLang="de-DE" sz="1200" smtClean="0"/>
          </a:p>
        </p:txBody>
      </p:sp>
    </p:spTree>
    <p:extLst>
      <p:ext uri="{BB962C8B-B14F-4D97-AF65-F5344CB8AC3E}">
        <p14:creationId xmlns:p14="http://schemas.microsoft.com/office/powerpoint/2010/main" val="2030036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57250" rtl="0" eaLnBrk="0" fontAlgn="base" hangingPunct="0">
      <a:spcBef>
        <a:spcPct val="40000"/>
      </a:spcBef>
      <a:spcAft>
        <a:spcPct val="0"/>
      </a:spcAft>
      <a:buClr>
        <a:schemeClr val="accent1"/>
      </a:buClr>
      <a:buSzPct val="80000"/>
      <a:buFont typeface="Wingdings" panose="05000000000000000000" pitchFamily="2" charset="2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88913" indent="-187325" algn="l" defTabSz="857250" rtl="0" eaLnBrk="0" fontAlgn="base" hangingPunct="0">
      <a:spcBef>
        <a:spcPct val="40000"/>
      </a:spcBef>
      <a:spcAft>
        <a:spcPct val="0"/>
      </a:spcAft>
      <a:buClr>
        <a:schemeClr val="accent1"/>
      </a:buClr>
      <a:buSzPct val="80000"/>
      <a:buFont typeface="Wingdings" panose="05000000000000000000" pitchFamily="2" charset="2"/>
      <a:buChar char="n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379413" indent="-188913" algn="l" defTabSz="857250" rtl="0" eaLnBrk="0" fontAlgn="base" hangingPunct="0">
      <a:spcBef>
        <a:spcPct val="40000"/>
      </a:spcBef>
      <a:spcAft>
        <a:spcPct val="0"/>
      </a:spcAft>
      <a:buClr>
        <a:schemeClr val="accent1"/>
      </a:buClr>
      <a:buSzPct val="80000"/>
      <a:buFont typeface="Wingdings" panose="05000000000000000000" pitchFamily="2" charset="2"/>
      <a:buChar char="l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571500" indent="-190500" algn="l" defTabSz="857250" rtl="0" eaLnBrk="0" fontAlgn="base" hangingPunct="0">
      <a:spcBef>
        <a:spcPct val="40000"/>
      </a:spcBef>
      <a:spcAft>
        <a:spcPct val="0"/>
      </a:spcAft>
      <a:buClr>
        <a:schemeClr val="accent1"/>
      </a:buClr>
      <a:buChar char="–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760413" indent="-187325" algn="l" defTabSz="857250" rtl="0" eaLnBrk="0" fontAlgn="base" hangingPunct="0">
      <a:spcBef>
        <a:spcPct val="40000"/>
      </a:spcBef>
      <a:spcAft>
        <a:spcPct val="0"/>
      </a:spcAft>
      <a:buClr>
        <a:schemeClr val="accent1"/>
      </a:buClr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8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Datum des Vortrags und Titel der Präsentation über Menü "Ansicht" – Kopf- und Fußzeile eintragen</a:t>
            </a:r>
            <a:endParaRPr lang="en-US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6FCA1-98C4-4095-B803-926856FF5D0B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2491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Datum des Vortrags und Titel der Präsentation über Menü "Ansicht" – Kopf- und Fußzeile eintragen</a:t>
            </a:r>
            <a:endParaRPr lang="en-US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5467B-6D43-41DD-A779-82C251E259BE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8355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Datum des Vortrags und Titel der Präsentation über Menü "Ansicht" – Kopf- und Fußzeile eintragen</a:t>
            </a:r>
            <a:endParaRPr lang="en-US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152E-49D8-4ADE-B562-AB64B33B5C63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6646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Datum des Vortrags und Titel der Präsentation über Menü "Ansicht" – Kopf- und Fußzeile eintragen</a:t>
            </a:r>
            <a:endParaRPr lang="en-US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6FB8D-872A-413D-92F5-4D0624B290D2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11607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Datum des Vortrags und Titel der Präsentation über Menü "Ansicht" – Kopf- und Fußzeile eintragen</a:t>
            </a:r>
            <a:endParaRPr lang="en-US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496C3-0239-4848-B04E-07A0F133FFD1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20262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Datum des Vortrags und Titel der Präsentation über Menü "Ansicht" – Kopf- und Fußzeile eintragen</a:t>
            </a:r>
            <a:endParaRPr lang="en-US" alt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68552-6B28-40C3-9B5C-FD0941108682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9844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Datum des Vortrags und Titel der Präsentation über Menü "Ansicht" – Kopf- und Fußzeile eintragen</a:t>
            </a:r>
            <a:endParaRPr lang="en-US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D9F31-C297-41AF-85EC-B15C1282FCC4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01975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Datum des Vortrags und Titel der Präsentation über Menü "Ansicht" – Kopf- und Fußzeile eintragen</a:t>
            </a:r>
            <a:endParaRPr lang="en-US" alt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5A196-6574-415E-BB49-0814138DF7F0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51840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Datum des Vortrags und Titel der Präsentation über Menü "Ansicht" – Kopf- und Fußzeile eintragen</a:t>
            </a:r>
            <a:endParaRPr lang="en-US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A2F30-9C15-4537-991F-2412754056D6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19082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Datum des Vortrags und Titel der Präsentation über Menü "Ansicht" – Kopf- und Fußzeile eintragen</a:t>
            </a:r>
            <a:endParaRPr lang="en-US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BC18A-DA24-4A16-A0A5-35DA879B2C36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51258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6560" y="8459209"/>
            <a:ext cx="267923" cy="23739"/>
          </a:xfrm>
          <a:prstGeom prst="rect">
            <a:avLst/>
          </a:prstGeom>
        </p:spPr>
      </p:pic>
      <p:pic>
        <p:nvPicPr>
          <p:cNvPr id="13" name="Picture 2" descr="Bildergebnis fÃ¼r fir 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522" y="4522348"/>
            <a:ext cx="838981" cy="48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Bildergebnis fÃ¼r tum logo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23011"/>
            <a:ext cx="1508567" cy="488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132" y="4595312"/>
            <a:ext cx="1508567" cy="343237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31" t="21926" r="4400" b="29296"/>
          <a:stretch/>
        </p:blipFill>
        <p:spPr bwMode="auto">
          <a:xfrm>
            <a:off x="6431831" y="171286"/>
            <a:ext cx="2592288" cy="7220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6724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433430" y="192415"/>
            <a:ext cx="1632181" cy="60923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de-DE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BA </a:t>
            </a:r>
            <a:r>
              <a:rPr lang="de-DE" sz="16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Use</a:t>
            </a:r>
            <a:r>
              <a:rPr lang="de-DE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Case</a:t>
            </a:r>
            <a:endParaRPr lang="de-DE" sz="1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065610" y="192414"/>
            <a:ext cx="4018558" cy="6092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>
              <a:defRPr/>
            </a:pPr>
            <a:endParaRPr lang="de-DE" sz="1600" dirty="0"/>
          </a:p>
        </p:txBody>
      </p:sp>
      <p:sp>
        <p:nvSpPr>
          <p:cNvPr id="35" name="Textfeld 34"/>
          <p:cNvSpPr txBox="1"/>
          <p:nvPr/>
        </p:nvSpPr>
        <p:spPr>
          <a:xfrm>
            <a:off x="432874" y="3205287"/>
            <a:ext cx="5442327" cy="28536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r>
              <a:rPr lang="de-DE" sz="1600" b="1" smtClean="0">
                <a:solidFill>
                  <a:schemeClr val="bg1"/>
                </a:solidFill>
                <a:cs typeface="Arial" panose="020B0604020202020204" pitchFamily="34" charset="0"/>
              </a:rPr>
              <a:t>Vision</a:t>
            </a:r>
            <a:endParaRPr lang="de-DE" sz="1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32874" y="3490650"/>
            <a:ext cx="5442327" cy="9419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>
              <a:defRPr/>
            </a:pPr>
            <a:endParaRPr lang="de-DE" sz="1600" dirty="0"/>
          </a:p>
        </p:txBody>
      </p:sp>
      <p:sp>
        <p:nvSpPr>
          <p:cNvPr id="37" name="Textfeld 36"/>
          <p:cNvSpPr txBox="1"/>
          <p:nvPr/>
        </p:nvSpPr>
        <p:spPr>
          <a:xfrm>
            <a:off x="433430" y="1347614"/>
            <a:ext cx="8380820" cy="3072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de-DE" sz="1600" b="1" dirty="0">
                <a:solidFill>
                  <a:schemeClr val="bg1"/>
                </a:solidFill>
                <a:cs typeface="Arial" panose="020B0604020202020204" pitchFamily="34" charset="0"/>
              </a:rPr>
              <a:t>Case</a:t>
            </a:r>
            <a:r>
              <a:rPr lang="de-DE" sz="1867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sz="1600" b="1" dirty="0">
                <a:solidFill>
                  <a:schemeClr val="bg1"/>
                </a:solidFill>
                <a:cs typeface="Arial" panose="020B0604020202020204" pitchFamily="34" charset="0"/>
              </a:rPr>
              <a:t>Beschreibung</a:t>
            </a:r>
            <a:endParaRPr lang="de-DE" sz="1867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33430" y="1654814"/>
            <a:ext cx="5441771" cy="14574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t">
            <a:noAutofit/>
          </a:bodyPr>
          <a:lstStyle/>
          <a:p>
            <a:endParaRPr lang="de-DE" sz="1600" dirty="0"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75201" y="1928414"/>
            <a:ext cx="2938487" cy="11838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t">
            <a:noAutofit/>
          </a:bodyPr>
          <a:lstStyle/>
          <a:p>
            <a:endParaRPr lang="de-DE" sz="1600" dirty="0"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875201" y="1654814"/>
            <a:ext cx="2939049" cy="273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de-DE" sz="1600" b="1" dirty="0">
                <a:solidFill>
                  <a:schemeClr val="bg1"/>
                </a:solidFill>
                <a:cs typeface="Arial" panose="020B0604020202020204" pitchFamily="34" charset="0"/>
              </a:rPr>
              <a:t>Software / Algorithmus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433430" y="842151"/>
            <a:ext cx="1632181" cy="38871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r>
              <a:rPr lang="de-DE" sz="1600" b="1" smtClean="0">
                <a:solidFill>
                  <a:schemeClr val="bg1"/>
                </a:solidFill>
                <a:cs typeface="Arial" panose="020B0604020202020204" pitchFamily="34" charset="0"/>
              </a:rPr>
              <a:t>Hauptziel</a:t>
            </a:r>
            <a:endParaRPr lang="de-DE" sz="1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2065610" y="842151"/>
            <a:ext cx="4018558" cy="3887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endParaRPr lang="de-DE" sz="1600" dirty="0"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>
            <p:custDataLst>
              <p:tags r:id="rId1"/>
            </p:custDataLst>
          </p:nvPr>
        </p:nvSpPr>
        <p:spPr>
          <a:xfrm>
            <a:off x="5875203" y="3490650"/>
            <a:ext cx="2938485" cy="9419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 anchor="t">
            <a:noAutofit/>
          </a:bodyPr>
          <a:lstStyle/>
          <a:p>
            <a:endParaRPr lang="de-DE" sz="1600" dirty="0"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>
            <p:custDataLst>
              <p:tags r:id="rId2"/>
            </p:custDataLst>
          </p:nvPr>
        </p:nvSpPr>
        <p:spPr>
          <a:xfrm>
            <a:off x="5875202" y="3205286"/>
            <a:ext cx="2938487" cy="28536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de-DE" sz="1600" b="1" smtClean="0">
                <a:solidFill>
                  <a:schemeClr val="bg1"/>
                </a:solidFill>
                <a:cs typeface="Arial" panose="020B0604020202020204" pitchFamily="34" charset="0"/>
              </a:rPr>
              <a:t>Benötigte Daten</a:t>
            </a:r>
            <a:endParaRPr lang="de-DE" sz="1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5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I8mCR6KUEuq44ajKVi33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UNuN7ZE6UOhYxx1Wc9.mg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C58A1"/>
      </a:accent1>
      <a:accent2>
        <a:srgbClr val="FFCC00"/>
      </a:accent2>
      <a:accent3>
        <a:srgbClr val="FFFFFF"/>
      </a:accent3>
      <a:accent4>
        <a:srgbClr val="000000"/>
      </a:accent4>
      <a:accent5>
        <a:srgbClr val="AFB4CD"/>
      </a:accent5>
      <a:accent6>
        <a:srgbClr val="E7B900"/>
      </a:accent6>
      <a:hlink>
        <a:srgbClr val="FF0000"/>
      </a:hlink>
      <a:folHlink>
        <a:srgbClr val="BCBCB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C58A1"/>
      </a:accent1>
      <a:accent2>
        <a:srgbClr val="FFCC00"/>
      </a:accent2>
      <a:accent3>
        <a:srgbClr val="FFFFFF"/>
      </a:accent3>
      <a:accent4>
        <a:srgbClr val="000000"/>
      </a:accent4>
      <a:accent5>
        <a:srgbClr val="AFB4CD"/>
      </a:accent5>
      <a:accent6>
        <a:srgbClr val="E7B900"/>
      </a:accent6>
      <a:hlink>
        <a:srgbClr val="FF0000"/>
      </a:hlink>
      <a:folHlink>
        <a:srgbClr val="BCBCB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Pages>1</Pages>
  <Words>12</Words>
  <Application>Microsoft Office PowerPoint</Application>
  <PresentationFormat>Bildschirmpräsentation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PowerPoint-Präsentation</vt:lpstr>
    </vt:vector>
  </TitlesOfParts>
  <Company>IPRI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subject>Powerpoint Präsentation</dc:subject>
  <dc:creator>Hupfer, Garlef</dc:creator>
  <cp:keywords/>
  <dc:description/>
  <cp:lastModifiedBy>Müller, Jonas</cp:lastModifiedBy>
  <cp:revision>124</cp:revision>
  <cp:lastPrinted>2003-05-15T10:07:05Z</cp:lastPrinted>
  <dcterms:created xsi:type="dcterms:W3CDTF">2019-06-03T12:41:44Z</dcterms:created>
  <dcterms:modified xsi:type="dcterms:W3CDTF">2020-10-30T13:09:48Z</dcterms:modified>
</cp:coreProperties>
</file>